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1" r:id="rId3"/>
    <p:sldId id="257" r:id="rId4"/>
    <p:sldId id="259" r:id="rId5"/>
    <p:sldId id="292" r:id="rId6"/>
    <p:sldId id="293" r:id="rId7"/>
    <p:sldId id="294" r:id="rId8"/>
    <p:sldId id="265" r:id="rId9"/>
    <p:sldId id="295" r:id="rId10"/>
    <p:sldId id="296" r:id="rId11"/>
    <p:sldId id="297" r:id="rId12"/>
    <p:sldId id="298" r:id="rId13"/>
    <p:sldId id="299" r:id="rId14"/>
    <p:sldId id="277" r:id="rId15"/>
    <p:sldId id="300" r:id="rId16"/>
    <p:sldId id="301" r:id="rId17"/>
    <p:sldId id="302" r:id="rId18"/>
    <p:sldId id="271" r:id="rId19"/>
    <p:sldId id="303" r:id="rId20"/>
    <p:sldId id="304" r:id="rId21"/>
    <p:sldId id="305" r:id="rId22"/>
    <p:sldId id="306" r:id="rId23"/>
    <p:sldId id="283" r:id="rId24"/>
    <p:sldId id="307" r:id="rId25"/>
    <p:sldId id="308" r:id="rId26"/>
    <p:sldId id="309" r:id="rId27"/>
    <p:sldId id="310" r:id="rId28"/>
    <p:sldId id="311" r:id="rId29"/>
    <p:sldId id="312" r:id="rId30"/>
    <p:sldId id="313" r:id="rId3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8A35"/>
    <a:srgbClr val="E4C874"/>
    <a:srgbClr val="F7F7F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howGuides="1">
      <p:cViewPr varScale="1">
        <p:scale>
          <a:sx n="81" d="100"/>
          <a:sy n="81" d="100"/>
        </p:scale>
        <p:origin x="720" y="62"/>
      </p:cViewPr>
      <p:guideLst>
        <p:guide orient="horz" pos="2750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6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99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4833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46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76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7148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82625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73856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523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1303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1476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31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33111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27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21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EACC-3148-4639-B8F8-DA7D85113A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06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CECF-13A4-49C3-B819-E09F9EC134D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3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CECF-13A4-49C3-B819-E09F9EC134D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77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91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26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434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3254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3809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89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2737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1739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0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8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6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9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6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0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74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97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9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3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2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6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53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9CF0-91C9-42F9-83C2-B72FF9A18BA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6318226" y="561365"/>
            <a:ext cx="1800201" cy="1800201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950074" y="1412776"/>
            <a:ext cx="2304257" cy="230425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297387" y="2564904"/>
            <a:ext cx="900100" cy="90010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113811" y="2620815"/>
            <a:ext cx="792088" cy="792088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390359" y="3212976"/>
            <a:ext cx="900101" cy="900101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509855" y="1911516"/>
            <a:ext cx="450050" cy="45005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092661" y="836712"/>
            <a:ext cx="1597214" cy="1597214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950074" y="3447183"/>
            <a:ext cx="931490" cy="917921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750274" y="3645024"/>
            <a:ext cx="540060" cy="540060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364119" y="842928"/>
            <a:ext cx="225025" cy="225025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flipH="1">
            <a:off x="4686750" y="3922380"/>
            <a:ext cx="190697" cy="190697"/>
          </a:xfrm>
          <a:prstGeom prst="rect">
            <a:avLst/>
          </a:prstGeom>
          <a:solidFill>
            <a:srgbClr val="B28A3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061456" y="2384884"/>
            <a:ext cx="451955" cy="451955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4"/>
          <p:cNvSpPr>
            <a:spLocks noChangeArrowheads="1"/>
          </p:cNvSpPr>
          <p:nvPr/>
        </p:nvSpPr>
        <p:spPr bwMode="auto">
          <a:xfrm>
            <a:off x="4791426" y="1700808"/>
            <a:ext cx="25902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2017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4" name="矩形 4"/>
          <p:cNvSpPr>
            <a:spLocks noChangeArrowheads="1"/>
          </p:cNvSpPr>
          <p:nvPr/>
        </p:nvSpPr>
        <p:spPr bwMode="auto">
          <a:xfrm>
            <a:off x="4585419" y="2564904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COMPANY </a:t>
            </a: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NAME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009355" y="1016732"/>
            <a:ext cx="1080121" cy="1080121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10778107" y="332656"/>
            <a:ext cx="1224136" cy="288032"/>
          </a:xfrm>
          <a:prstGeom prst="rect">
            <a:avLst/>
          </a:prstGeom>
          <a:noFill/>
          <a:ln w="6350">
            <a:solidFill>
              <a:srgbClr val="B28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28A35"/>
              </a:solidFill>
            </a:endParaRPr>
          </a:p>
        </p:txBody>
      </p:sp>
      <p:sp>
        <p:nvSpPr>
          <p:cNvPr id="77" name="标题 4"/>
          <p:cNvSpPr txBox="1">
            <a:spLocks/>
          </p:cNvSpPr>
          <p:nvPr/>
        </p:nvSpPr>
        <p:spPr>
          <a:xfrm>
            <a:off x="10778107" y="332656"/>
            <a:ext cx="122413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en-US" altLang="zh-CN" sz="14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2321782" y="4568444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zh-CN" altLang="en-US" sz="36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工作总结</a:t>
            </a:r>
            <a:r>
              <a:rPr lang="en-US" altLang="zh-CN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r>
              <a:rPr lang="zh-CN" altLang="en-US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r>
              <a:rPr lang="en-US" altLang="zh-CN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zh-CN" altLang="en-US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新年计划</a:t>
            </a:r>
            <a:r>
              <a:rPr lang="en-US" altLang="zh-CN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r>
              <a:rPr lang="zh-CN" altLang="en-US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r>
              <a:rPr lang="en-US" altLang="zh-CN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zh-CN" altLang="en-US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工作汇报</a:t>
            </a:r>
            <a:r>
              <a:rPr lang="en-US" altLang="zh-CN" sz="3600" b="1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sz="36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6" name="TextBox 3"/>
          <p:cNvSpPr>
            <a:spLocks noChangeArrowheads="1"/>
          </p:cNvSpPr>
          <p:nvPr/>
        </p:nvSpPr>
        <p:spPr bwMode="auto">
          <a:xfrm>
            <a:off x="4818615" y="5419726"/>
            <a:ext cx="3388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通用型</a:t>
            </a:r>
            <a:r>
              <a:rPr lang="en-US" altLang="zh-CN" sz="20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工作总结</a:t>
            </a:r>
            <a:r>
              <a:rPr lang="en-US" altLang="zh-CN" sz="20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20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</a:t>
            </a:r>
            <a:endParaRPr lang="zh-CN" altLang="en-US" sz="20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768589" y="1784456"/>
            <a:ext cx="488146" cy="488146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500024" y="903862"/>
            <a:ext cx="450050" cy="45005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07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2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2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7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7" grpId="0" animBg="1"/>
      <p:bldP spid="48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bldLvl="0" autoUpdateAnimBg="0"/>
      <p:bldP spid="74" grpId="0" bldLvl="0" autoUpdateAnimBg="0"/>
      <p:bldP spid="75" grpId="0" animBg="1"/>
      <p:bldP spid="76" grpId="0" animBg="1"/>
      <p:bldP spid="77" grpId="0"/>
      <p:bldP spid="95" grpId="0" bldLvl="0" autoUpdateAnimBg="0"/>
      <p:bldP spid="96" grpId="0" bldLvl="0" autoUpdateAnimBg="0"/>
      <p:bldP spid="71" grpId="0" animBg="1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组合 3"/>
          <p:cNvGrpSpPr>
            <a:grpSpLocks/>
          </p:cNvGrpSpPr>
          <p:nvPr/>
        </p:nvGrpSpPr>
        <p:grpSpPr bwMode="auto">
          <a:xfrm>
            <a:off x="4329234" y="1969643"/>
            <a:ext cx="3536707" cy="2133453"/>
            <a:chOff x="0" y="0"/>
            <a:chExt cx="3536515" cy="2133600"/>
          </a:xfrm>
        </p:grpSpPr>
        <p:pic>
          <p:nvPicPr>
            <p:cNvPr id="1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Arial" panose="020B0604020202020204" pitchFamily="34" charset="0"/>
                <a:ea typeface="微软雅黑" panose="020B0503020204020204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62" name="组合 2"/>
          <p:cNvGrpSpPr>
            <a:grpSpLocks/>
          </p:cNvGrpSpPr>
          <p:nvPr/>
        </p:nvGrpSpPr>
        <p:grpSpPr bwMode="auto">
          <a:xfrm>
            <a:off x="875070" y="1969643"/>
            <a:ext cx="3536707" cy="2133453"/>
            <a:chOff x="0" y="0"/>
            <a:chExt cx="3536515" cy="2133600"/>
          </a:xfrm>
        </p:grpSpPr>
        <p:pic>
          <p:nvPicPr>
            <p:cNvPr id="1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Arial" panose="020B0604020202020204" pitchFamily="34" charset="0"/>
                <a:ea typeface="微软雅黑" panose="020B0503020204020204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65" name="组合 164"/>
          <p:cNvGrpSpPr>
            <a:grpSpLocks/>
          </p:cNvGrpSpPr>
          <p:nvPr/>
        </p:nvGrpSpPr>
        <p:grpSpPr bwMode="auto">
          <a:xfrm>
            <a:off x="7783398" y="1969643"/>
            <a:ext cx="3535121" cy="2133453"/>
            <a:chOff x="0" y="0"/>
            <a:chExt cx="3536515" cy="2133600"/>
          </a:xfrm>
        </p:grpSpPr>
        <p:pic>
          <p:nvPicPr>
            <p:cNvPr id="16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Arial" panose="020B0604020202020204" pitchFamily="34" charset="0"/>
                <a:ea typeface="微软雅黑" panose="020B0503020204020204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168" name="矩形 37"/>
          <p:cNvSpPr>
            <a:spLocks noChangeArrowheads="1"/>
          </p:cNvSpPr>
          <p:nvPr/>
        </p:nvSpPr>
        <p:spPr bwMode="auto">
          <a:xfrm>
            <a:off x="1317952" y="1280715"/>
            <a:ext cx="9592604" cy="49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9" name="矩形 38"/>
          <p:cNvSpPr>
            <a:spLocks noChangeArrowheads="1"/>
          </p:cNvSpPr>
          <p:nvPr/>
        </p:nvSpPr>
        <p:spPr bwMode="auto">
          <a:xfrm>
            <a:off x="1866412" y="4410408"/>
            <a:ext cx="1613296" cy="3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1479867" y="4952350"/>
            <a:ext cx="2328702" cy="6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1" name="矩形 51"/>
          <p:cNvSpPr>
            <a:spLocks noChangeArrowheads="1"/>
          </p:cNvSpPr>
          <p:nvPr/>
        </p:nvSpPr>
        <p:spPr bwMode="auto">
          <a:xfrm>
            <a:off x="5320575" y="4410408"/>
            <a:ext cx="1613296" cy="3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4932444" y="4952350"/>
            <a:ext cx="2328703" cy="6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3" name="矩形 53"/>
          <p:cNvSpPr>
            <a:spLocks noChangeArrowheads="1"/>
          </p:cNvSpPr>
          <p:nvPr/>
        </p:nvSpPr>
        <p:spPr bwMode="auto">
          <a:xfrm>
            <a:off x="8773151" y="4410408"/>
            <a:ext cx="1613296" cy="3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8386607" y="4952350"/>
            <a:ext cx="2328703" cy="6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矩形 36"/>
          <p:cNvSpPr>
            <a:spLocks noChangeArrowheads="1"/>
          </p:cNvSpPr>
          <p:nvPr/>
        </p:nvSpPr>
        <p:spPr bwMode="auto">
          <a:xfrm>
            <a:off x="1783059" y="4797060"/>
            <a:ext cx="1800101" cy="45716"/>
          </a:xfrm>
          <a:prstGeom prst="rect">
            <a:avLst/>
          </a:prstGeom>
          <a:solidFill>
            <a:srgbClr val="A9571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6" name="矩形 36"/>
          <p:cNvSpPr>
            <a:spLocks noChangeArrowheads="1"/>
          </p:cNvSpPr>
          <p:nvPr/>
        </p:nvSpPr>
        <p:spPr bwMode="auto">
          <a:xfrm>
            <a:off x="5244563" y="4797060"/>
            <a:ext cx="1800101" cy="45716"/>
          </a:xfrm>
          <a:prstGeom prst="rect">
            <a:avLst/>
          </a:prstGeom>
          <a:solidFill>
            <a:srgbClr val="CC7E3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7" name="矩形 36"/>
          <p:cNvSpPr>
            <a:spLocks noChangeArrowheads="1"/>
          </p:cNvSpPr>
          <p:nvPr/>
        </p:nvSpPr>
        <p:spPr bwMode="auto">
          <a:xfrm>
            <a:off x="8689798" y="4797060"/>
            <a:ext cx="1800101" cy="45716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355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 animBg="1"/>
      <p:bldP spid="176" grpId="0" animBg="1"/>
      <p:bldP spid="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1" y="2322495"/>
            <a:ext cx="5695682" cy="43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2477319" y="1330424"/>
            <a:ext cx="2141392" cy="741311"/>
          </a:xfrm>
          <a:prstGeom prst="rect">
            <a:avLst/>
          </a:prstGeom>
          <a:solidFill>
            <a:srgbClr val="A95711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en-US" sz="1707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2630100" y="1478596"/>
            <a:ext cx="1951484" cy="4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2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燕尾形 9"/>
          <p:cNvSpPr>
            <a:spLocks noChangeArrowheads="1"/>
          </p:cNvSpPr>
          <p:nvPr/>
        </p:nvSpPr>
        <p:spPr bwMode="auto">
          <a:xfrm>
            <a:off x="1561395" y="1351060"/>
            <a:ext cx="474629" cy="714326"/>
          </a:xfrm>
          <a:prstGeom prst="chevron">
            <a:avLst>
              <a:gd name="adj" fmla="val 50000"/>
            </a:avLst>
          </a:prstGeom>
          <a:solidFill>
            <a:srgbClr val="A9571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en-US" sz="1707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燕尾形 9"/>
          <p:cNvSpPr>
            <a:spLocks noChangeArrowheads="1"/>
          </p:cNvSpPr>
          <p:nvPr/>
        </p:nvSpPr>
        <p:spPr bwMode="auto">
          <a:xfrm>
            <a:off x="1955067" y="1351060"/>
            <a:ext cx="474629" cy="714326"/>
          </a:xfrm>
          <a:prstGeom prst="chevron">
            <a:avLst>
              <a:gd name="adj" fmla="val 50000"/>
            </a:avLst>
          </a:prstGeom>
          <a:solidFill>
            <a:srgbClr val="CC7E33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en-US" sz="1707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燕尾形 9"/>
          <p:cNvSpPr>
            <a:spLocks noChangeArrowheads="1"/>
          </p:cNvSpPr>
          <p:nvPr/>
        </p:nvSpPr>
        <p:spPr bwMode="auto">
          <a:xfrm rot="10800000">
            <a:off x="4691730" y="1351060"/>
            <a:ext cx="474629" cy="714326"/>
          </a:xfrm>
          <a:prstGeom prst="chevron">
            <a:avLst>
              <a:gd name="adj" fmla="val 50000"/>
            </a:avLst>
          </a:prstGeom>
          <a:solidFill>
            <a:srgbClr val="FFA52A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/>
            <a:endParaRPr lang="zh-CN" altLang="en-US" sz="1707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燕尾形 9"/>
          <p:cNvSpPr>
            <a:spLocks noChangeArrowheads="1"/>
          </p:cNvSpPr>
          <p:nvPr/>
        </p:nvSpPr>
        <p:spPr bwMode="auto">
          <a:xfrm rot="10800000">
            <a:off x="5052069" y="1351060"/>
            <a:ext cx="474630" cy="714326"/>
          </a:xfrm>
          <a:prstGeom prst="chevron">
            <a:avLst>
              <a:gd name="adj" fmla="val 50000"/>
            </a:avLst>
          </a:prstGeom>
          <a:solidFill>
            <a:srgbClr val="FFC633"/>
          </a:solidFill>
          <a:ln w="3175" algn="ctr">
            <a:noFill/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/>
            <a:endParaRPr lang="zh-CN" altLang="en-US" sz="1707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043819" y="5271463"/>
            <a:ext cx="1019344" cy="1019575"/>
            <a:chOff x="3832873" y="2297208"/>
            <a:chExt cx="1516550" cy="1516550"/>
          </a:xfrm>
        </p:grpSpPr>
        <p:grpSp>
          <p:nvGrpSpPr>
            <p:cNvPr id="97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C6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043819" y="3979736"/>
            <a:ext cx="1019344" cy="1019575"/>
            <a:chOff x="3832873" y="2297208"/>
            <a:chExt cx="1516550" cy="1516550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10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A5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043819" y="2622665"/>
            <a:ext cx="1019344" cy="1019575"/>
            <a:chOff x="3832873" y="2297208"/>
            <a:chExt cx="1516550" cy="151655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椭圆 10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CC7E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043819" y="1268909"/>
            <a:ext cx="1019344" cy="1019575"/>
            <a:chOff x="3832873" y="2297208"/>
            <a:chExt cx="1516550" cy="151655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1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9571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Group 34"/>
          <p:cNvGrpSpPr/>
          <p:nvPr/>
        </p:nvGrpSpPr>
        <p:grpSpPr>
          <a:xfrm>
            <a:off x="7353904" y="1616249"/>
            <a:ext cx="399176" cy="324894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1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0" name="Freeform 20"/>
          <p:cNvSpPr>
            <a:spLocks noEditPoints="1"/>
          </p:cNvSpPr>
          <p:nvPr/>
        </p:nvSpPr>
        <p:spPr bwMode="auto">
          <a:xfrm>
            <a:off x="7354636" y="2985272"/>
            <a:ext cx="397711" cy="27032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1" name="Group 20"/>
          <p:cNvGrpSpPr/>
          <p:nvPr/>
        </p:nvGrpSpPr>
        <p:grpSpPr>
          <a:xfrm>
            <a:off x="7347294" y="4325129"/>
            <a:ext cx="412397" cy="285707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22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333168" y="5594425"/>
            <a:ext cx="422133" cy="40361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125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123435" y="1319124"/>
            <a:ext cx="1971373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113674" y="1667633"/>
            <a:ext cx="269509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123435" y="2737654"/>
            <a:ext cx="1971373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13674" y="3086163"/>
            <a:ext cx="269509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123435" y="4041482"/>
            <a:ext cx="1971373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113674" y="4389992"/>
            <a:ext cx="269509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123435" y="5366328"/>
            <a:ext cx="1971373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113674" y="5714838"/>
            <a:ext cx="269509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2" name="Picture 2" descr="C:\Users\Administrator\Desktop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" y="2555246"/>
            <a:ext cx="5305673" cy="29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组合 57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59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66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003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68" grpId="0" animBg="1"/>
      <p:bldP spid="76" grpId="0" animBg="1"/>
      <p:bldP spid="77" grpId="0" animBg="1"/>
      <p:bldP spid="84" grpId="0" animBg="1"/>
      <p:bldP spid="120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2118057" y="3110342"/>
            <a:ext cx="1801068" cy="180106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981809" y="1424654"/>
            <a:ext cx="1842168" cy="184216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313598" y="1807136"/>
            <a:ext cx="1477860" cy="14778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289468" y="4437043"/>
            <a:ext cx="1388286" cy="13882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3912623" y="2397586"/>
            <a:ext cx="2731329" cy="273132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933773" y="4318620"/>
            <a:ext cx="1558485" cy="155848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饼形 46"/>
          <p:cNvSpPr/>
          <p:nvPr/>
        </p:nvSpPr>
        <p:spPr>
          <a:xfrm rot="18900000">
            <a:off x="3547984" y="4683905"/>
            <a:ext cx="922980" cy="922980"/>
          </a:xfrm>
          <a:prstGeom prst="pie">
            <a:avLst>
              <a:gd name="adj1" fmla="val 0"/>
              <a:gd name="adj2" fmla="val 7482032"/>
            </a:avLst>
          </a:prstGeom>
          <a:solidFill>
            <a:srgbClr val="A957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3775491" y="4911412"/>
            <a:ext cx="467968" cy="4679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6512990" y="2009867"/>
            <a:ext cx="1079926" cy="1079926"/>
          </a:xfrm>
          <a:prstGeom prst="ellipse">
            <a:avLst/>
          </a:prstGeom>
          <a:solidFill>
            <a:srgbClr val="CC7E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文本框 3"/>
          <p:cNvSpPr txBox="1"/>
          <p:nvPr/>
        </p:nvSpPr>
        <p:spPr>
          <a:xfrm>
            <a:off x="6601611" y="2165138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7954127" y="1661171"/>
            <a:ext cx="488696" cy="503966"/>
            <a:chOff x="9405938" y="2763838"/>
            <a:chExt cx="1219201" cy="1257301"/>
          </a:xfrm>
          <a:solidFill>
            <a:srgbClr val="CC7E33"/>
          </a:solidFill>
        </p:grpSpPr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7954126" y="2321244"/>
            <a:ext cx="182315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20"/>
          <p:cNvSpPr txBox="1"/>
          <p:nvPr/>
        </p:nvSpPr>
        <p:spPr>
          <a:xfrm>
            <a:off x="7954127" y="2477354"/>
            <a:ext cx="1816665" cy="8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椭圆 66"/>
          <p:cNvSpPr>
            <a:spLocks noChangeAspect="1"/>
          </p:cNvSpPr>
          <p:nvPr/>
        </p:nvSpPr>
        <p:spPr>
          <a:xfrm>
            <a:off x="7144347" y="4540756"/>
            <a:ext cx="1113333" cy="1113333"/>
          </a:xfrm>
          <a:prstGeom prst="ellipse">
            <a:avLst/>
          </a:prstGeom>
          <a:solidFill>
            <a:srgbClr val="CC7E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文本框 23"/>
          <p:cNvSpPr txBox="1"/>
          <p:nvPr/>
        </p:nvSpPr>
        <p:spPr>
          <a:xfrm>
            <a:off x="7284442" y="474770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8624776" y="4959641"/>
            <a:ext cx="182315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25"/>
          <p:cNvSpPr txBox="1"/>
          <p:nvPr/>
        </p:nvSpPr>
        <p:spPr>
          <a:xfrm>
            <a:off x="8624776" y="5115751"/>
            <a:ext cx="1816665" cy="8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Freeform 148"/>
          <p:cNvSpPr>
            <a:spLocks noChangeAspect="1"/>
          </p:cNvSpPr>
          <p:nvPr/>
        </p:nvSpPr>
        <p:spPr bwMode="auto">
          <a:xfrm>
            <a:off x="8624778" y="4196803"/>
            <a:ext cx="733534" cy="57596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rgbClr val="CC7E33"/>
          </a:solidFill>
          <a:ln>
            <a:noFill/>
          </a:ln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饼形 72"/>
          <p:cNvSpPr/>
          <p:nvPr/>
        </p:nvSpPr>
        <p:spPr>
          <a:xfrm rot="-2700000">
            <a:off x="3200951" y="1684413"/>
            <a:ext cx="1310909" cy="1310909"/>
          </a:xfrm>
          <a:prstGeom prst="pie">
            <a:avLst>
              <a:gd name="adj1" fmla="val 20871577"/>
              <a:gd name="adj2" fmla="val 16200000"/>
            </a:avLst>
          </a:prstGeom>
          <a:solidFill>
            <a:srgbClr val="A957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文本框 29"/>
          <p:cNvSpPr txBox="1"/>
          <p:nvPr/>
        </p:nvSpPr>
        <p:spPr>
          <a:xfrm>
            <a:off x="3433476" y="16289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</a:rPr>
              <a:t>20%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76" name="饼形 75"/>
          <p:cNvSpPr>
            <a:spLocks noChangeAspect="1"/>
          </p:cNvSpPr>
          <p:nvPr/>
        </p:nvSpPr>
        <p:spPr>
          <a:xfrm>
            <a:off x="4307134" y="2811559"/>
            <a:ext cx="1871871" cy="1871871"/>
          </a:xfrm>
          <a:prstGeom prst="pie">
            <a:avLst>
              <a:gd name="adj1" fmla="val 72813"/>
              <a:gd name="adj2" fmla="val 16200000"/>
            </a:avLst>
          </a:prstGeom>
          <a:solidFill>
            <a:srgbClr val="FBA8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文本框 32"/>
          <p:cNvSpPr txBox="1"/>
          <p:nvPr/>
        </p:nvSpPr>
        <p:spPr>
          <a:xfrm>
            <a:off x="5227159" y="3034534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</a:rPr>
              <a:t>25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</a:rPr>
              <a:t>%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4889078" y="3393503"/>
            <a:ext cx="707986" cy="707986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文本框 41"/>
          <p:cNvSpPr txBox="1"/>
          <p:nvPr/>
        </p:nvSpPr>
        <p:spPr>
          <a:xfrm>
            <a:off x="4459820" y="4088738"/>
            <a:ext cx="1327287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51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51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622422" y="2105884"/>
            <a:ext cx="467968" cy="4679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文本框 39"/>
          <p:cNvSpPr txBox="1"/>
          <p:nvPr/>
        </p:nvSpPr>
        <p:spPr>
          <a:xfrm>
            <a:off x="3456325" y="4941067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</a:rPr>
              <a:t>75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</a:rPr>
              <a:t>%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437834" y="3438167"/>
            <a:ext cx="1142884" cy="1142884"/>
          </a:xfrm>
          <a:prstGeom prst="ellipse">
            <a:avLst/>
          </a:prstGeom>
          <a:solidFill>
            <a:srgbClr val="FFBD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文本框 48"/>
          <p:cNvSpPr txBox="1"/>
          <p:nvPr/>
        </p:nvSpPr>
        <p:spPr>
          <a:xfrm>
            <a:off x="2581861" y="362491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5" name="文本框 49"/>
          <p:cNvSpPr txBox="1"/>
          <p:nvPr/>
        </p:nvSpPr>
        <p:spPr>
          <a:xfrm>
            <a:off x="1383779" y="5115751"/>
            <a:ext cx="1816665" cy="8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1383778" y="4959641"/>
            <a:ext cx="182315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13"/>
          <p:cNvSpPr>
            <a:spLocks noChangeAspect="1" noEditPoints="1"/>
          </p:cNvSpPr>
          <p:nvPr/>
        </p:nvSpPr>
        <p:spPr bwMode="auto">
          <a:xfrm>
            <a:off x="1383779" y="4350060"/>
            <a:ext cx="558272" cy="503966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FFBD23"/>
          </a:soli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72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105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57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1" grpId="0" animBg="1"/>
      <p:bldP spid="52" grpId="0"/>
      <p:bldP spid="65" grpId="0"/>
      <p:bldP spid="67" grpId="0" animBg="1"/>
      <p:bldP spid="68" grpId="0"/>
      <p:bldP spid="70" grpId="0"/>
      <p:bldP spid="71" grpId="0" animBg="1"/>
      <p:bldP spid="73" grpId="0" animBg="1"/>
      <p:bldP spid="74" grpId="0"/>
      <p:bldP spid="76" grpId="0" animBg="1"/>
      <p:bldP spid="77" grpId="0"/>
      <p:bldP spid="78" grpId="0" animBg="1"/>
      <p:bldP spid="79" grpId="0"/>
      <p:bldP spid="80" grpId="0" animBg="1"/>
      <p:bldP spid="82" grpId="0"/>
      <p:bldP spid="83" grpId="0" animBg="1"/>
      <p:bldP spid="84" grpId="0"/>
      <p:bldP spid="85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en-US" altLang="zh-CN" sz="18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困难难点分析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自身情况分析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外在难点分析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以往数据对比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项目总体情况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 rot="10800000" flipH="1">
            <a:off x="3473220" y="2448570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49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  <p:sp>
          <p:nvSpPr>
            <p:cNvPr id="50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660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椭圆 261"/>
          <p:cNvSpPr/>
          <p:nvPr/>
        </p:nvSpPr>
        <p:spPr bwMode="auto">
          <a:xfrm>
            <a:off x="1438260" y="1700927"/>
            <a:ext cx="1869341" cy="18693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24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000" dirty="0">
              <a:noFill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3" name="饼形 262"/>
          <p:cNvSpPr/>
          <p:nvPr/>
        </p:nvSpPr>
        <p:spPr>
          <a:xfrm>
            <a:off x="1441135" y="1700927"/>
            <a:ext cx="1870939" cy="1870939"/>
          </a:xfrm>
          <a:prstGeom prst="pie">
            <a:avLst>
              <a:gd name="adj1" fmla="val 8605866"/>
              <a:gd name="adj2" fmla="val 16200000"/>
            </a:avLst>
          </a:prstGeom>
          <a:solidFill>
            <a:srgbClr val="A957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704835" y="1967498"/>
            <a:ext cx="1336194" cy="1336194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auto">
          <a:xfrm>
            <a:off x="1686926" y="1949590"/>
            <a:ext cx="1372010" cy="1372010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000" dirty="0">
              <a:solidFill>
                <a:srgbClr val="0087C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852023" y="2285616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38%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3938839" y="1700927"/>
            <a:ext cx="1869341" cy="18693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24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000" dirty="0">
              <a:noFill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" name="饼形 265"/>
          <p:cNvSpPr/>
          <p:nvPr/>
        </p:nvSpPr>
        <p:spPr>
          <a:xfrm>
            <a:off x="3941716" y="1700927"/>
            <a:ext cx="1870939" cy="1870939"/>
          </a:xfrm>
          <a:prstGeom prst="pie">
            <a:avLst>
              <a:gd name="adj1" fmla="val 5814593"/>
              <a:gd name="adj2" fmla="val 16200000"/>
            </a:avLst>
          </a:prstGeom>
          <a:solidFill>
            <a:srgbClr val="CC7E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205414" y="1967498"/>
            <a:ext cx="1336194" cy="1336194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8" name="椭圆 267"/>
          <p:cNvSpPr/>
          <p:nvPr/>
        </p:nvSpPr>
        <p:spPr bwMode="auto">
          <a:xfrm>
            <a:off x="4187505" y="1949590"/>
            <a:ext cx="1372010" cy="1372010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000" dirty="0">
              <a:solidFill>
                <a:srgbClr val="0087C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4352603" y="2276952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47%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6369112" y="1700927"/>
            <a:ext cx="1869341" cy="18693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24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000" dirty="0">
              <a:noFill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2" name="饼形 271"/>
          <p:cNvSpPr/>
          <p:nvPr/>
        </p:nvSpPr>
        <p:spPr>
          <a:xfrm>
            <a:off x="6371988" y="1700927"/>
            <a:ext cx="1870939" cy="1870939"/>
          </a:xfrm>
          <a:prstGeom prst="pie">
            <a:avLst>
              <a:gd name="adj1" fmla="val 1738076"/>
              <a:gd name="adj2" fmla="val 16200000"/>
            </a:avLst>
          </a:prstGeom>
          <a:solidFill>
            <a:srgbClr val="F6A7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6635686" y="1967498"/>
            <a:ext cx="1336194" cy="1336194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4" name="椭圆 273"/>
          <p:cNvSpPr/>
          <p:nvPr/>
        </p:nvSpPr>
        <p:spPr bwMode="auto">
          <a:xfrm>
            <a:off x="6617777" y="1949590"/>
            <a:ext cx="1372010" cy="1372010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000" dirty="0">
              <a:solidFill>
                <a:srgbClr val="0087C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6782875" y="2276952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65%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8903971" y="1700927"/>
            <a:ext cx="1869341" cy="18693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2400" dirty="0">
                <a:noFill/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000" dirty="0">
              <a:noFill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8" name="饼形 277"/>
          <p:cNvSpPr/>
          <p:nvPr/>
        </p:nvSpPr>
        <p:spPr>
          <a:xfrm>
            <a:off x="8906846" y="1700927"/>
            <a:ext cx="1870939" cy="1870939"/>
          </a:xfrm>
          <a:prstGeom prst="pie">
            <a:avLst>
              <a:gd name="adj1" fmla="val 18168774"/>
              <a:gd name="adj2" fmla="val 16200000"/>
            </a:avLst>
          </a:prstGeom>
          <a:solidFill>
            <a:srgbClr val="FAC4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9170546" y="1967498"/>
            <a:ext cx="1336194" cy="1336194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0" name="椭圆 279"/>
          <p:cNvSpPr/>
          <p:nvPr/>
        </p:nvSpPr>
        <p:spPr bwMode="auto">
          <a:xfrm>
            <a:off x="9152637" y="1949590"/>
            <a:ext cx="1372010" cy="1372010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4000" dirty="0">
              <a:solidFill>
                <a:srgbClr val="0087C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9317734" y="2276952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90%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2" name="文本框 49"/>
          <p:cNvSpPr txBox="1"/>
          <p:nvPr/>
        </p:nvSpPr>
        <p:spPr>
          <a:xfrm>
            <a:off x="1489393" y="4015420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1345385" y="4579911"/>
            <a:ext cx="1999587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61395" y="4435903"/>
            <a:ext cx="152420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3941716" y="4015420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3793489" y="4579911"/>
            <a:ext cx="2014946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6" name="直接连接符 285"/>
          <p:cNvCxnSpPr/>
          <p:nvPr/>
        </p:nvCxnSpPr>
        <p:spPr>
          <a:xfrm>
            <a:off x="4013718" y="4435903"/>
            <a:ext cx="152420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6421602" y="4015420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6273375" y="4579911"/>
            <a:ext cx="2014946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6493604" y="4435903"/>
            <a:ext cx="152420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9008210" y="4015420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8859982" y="4579911"/>
            <a:ext cx="2014946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92" name="直接连接符 291"/>
          <p:cNvCxnSpPr/>
          <p:nvPr/>
        </p:nvCxnSpPr>
        <p:spPr>
          <a:xfrm>
            <a:off x="9080211" y="4435903"/>
            <a:ext cx="152420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35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8048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59" grpId="0" animBg="1"/>
      <p:bldP spid="261" grpId="0"/>
      <p:bldP spid="265" grpId="0" animBg="1"/>
      <p:bldP spid="266" grpId="0" animBg="1"/>
      <p:bldP spid="267" grpId="0" animBg="1"/>
      <p:bldP spid="269" grpId="0"/>
      <p:bldP spid="271" grpId="0" animBg="1"/>
      <p:bldP spid="272" grpId="0" animBg="1"/>
      <p:bldP spid="273" grpId="0" animBg="1"/>
      <p:bldP spid="275" grpId="0"/>
      <p:bldP spid="277" grpId="0" animBg="1"/>
      <p:bldP spid="278" grpId="0" animBg="1"/>
      <p:bldP spid="279" grpId="0" animBg="1"/>
      <p:bldP spid="281" grpId="0"/>
      <p:bldP spid="282" grpId="0"/>
      <p:bldP spid="283" grpId="0"/>
      <p:bldP spid="284" grpId="0"/>
      <p:bldP spid="285" grpId="0"/>
      <p:bldP spid="287" grpId="0"/>
      <p:bldP spid="288" grpId="0"/>
      <p:bldP spid="290" grpId="0"/>
      <p:bldP spid="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35"/>
          <p:cNvSpPr>
            <a:spLocks/>
          </p:cNvSpPr>
          <p:nvPr/>
        </p:nvSpPr>
        <p:spPr bwMode="auto">
          <a:xfrm flipV="1">
            <a:off x="3515322" y="2957142"/>
            <a:ext cx="493383" cy="463482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Freeform 27"/>
          <p:cNvSpPr>
            <a:spLocks/>
          </p:cNvSpPr>
          <p:nvPr/>
        </p:nvSpPr>
        <p:spPr bwMode="auto">
          <a:xfrm flipV="1">
            <a:off x="3672157" y="3188883"/>
            <a:ext cx="2278533" cy="1353066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A9571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Freeform 27"/>
          <p:cNvSpPr>
            <a:spLocks/>
          </p:cNvSpPr>
          <p:nvPr/>
        </p:nvSpPr>
        <p:spPr bwMode="auto">
          <a:xfrm flipH="1">
            <a:off x="6184669" y="3231092"/>
            <a:ext cx="2212180" cy="1313664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FBA8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Freeform 35"/>
          <p:cNvSpPr>
            <a:spLocks/>
          </p:cNvSpPr>
          <p:nvPr/>
        </p:nvSpPr>
        <p:spPr bwMode="auto">
          <a:xfrm flipH="1">
            <a:off x="8081490" y="4347475"/>
            <a:ext cx="479016" cy="449985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Freeform 35"/>
          <p:cNvSpPr>
            <a:spLocks/>
          </p:cNvSpPr>
          <p:nvPr/>
        </p:nvSpPr>
        <p:spPr bwMode="auto">
          <a:xfrm rot="16200000" flipH="1">
            <a:off x="6502266" y="1359182"/>
            <a:ext cx="476269" cy="447405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Freeform 27"/>
          <p:cNvSpPr>
            <a:spLocks/>
          </p:cNvSpPr>
          <p:nvPr/>
        </p:nvSpPr>
        <p:spPr bwMode="auto">
          <a:xfrm rot="16200000" flipH="1">
            <a:off x="5004073" y="1902466"/>
            <a:ext cx="2199494" cy="1306130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FFC34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35"/>
          <p:cNvSpPr>
            <a:spLocks/>
          </p:cNvSpPr>
          <p:nvPr/>
        </p:nvSpPr>
        <p:spPr bwMode="auto">
          <a:xfrm rot="5400000" flipH="1">
            <a:off x="5190013" y="6055149"/>
            <a:ext cx="484671" cy="455298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 rot="5400000" flipH="1">
            <a:off x="4977788" y="4585275"/>
            <a:ext cx="2238298" cy="1329173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CC7E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文本框 60"/>
          <p:cNvSpPr txBox="1"/>
          <p:nvPr/>
        </p:nvSpPr>
        <p:spPr>
          <a:xfrm>
            <a:off x="5736780" y="2697963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ea typeface="微软雅黑" pitchFamily="34" charset="-122"/>
              </a:rPr>
              <a:t>01</a:t>
            </a:r>
            <a:endParaRPr lang="zh-CN" altLang="en-US" sz="3600" b="1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2" name="文本框 61"/>
          <p:cNvSpPr txBox="1"/>
          <p:nvPr/>
        </p:nvSpPr>
        <p:spPr>
          <a:xfrm>
            <a:off x="5761775" y="4626269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ea typeface="微软雅黑" pitchFamily="34" charset="-122"/>
              </a:rPr>
              <a:t>03</a:t>
            </a:r>
            <a:endParaRPr lang="zh-CN" altLang="en-US" sz="3600" b="1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3" name="文本框 62"/>
          <p:cNvSpPr txBox="1"/>
          <p:nvPr/>
        </p:nvSpPr>
        <p:spPr>
          <a:xfrm>
            <a:off x="4728737" y="3571778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ea typeface="微软雅黑" pitchFamily="34" charset="-122"/>
              </a:rPr>
              <a:t>04</a:t>
            </a:r>
            <a:endParaRPr lang="zh-CN" altLang="en-US" sz="3600" b="1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4" name="文本框 63"/>
          <p:cNvSpPr txBox="1"/>
          <p:nvPr/>
        </p:nvSpPr>
        <p:spPr>
          <a:xfrm>
            <a:off x="6457604" y="3571778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ea typeface="微软雅黑" pitchFamily="34" charset="-122"/>
              </a:rPr>
              <a:t>02</a:t>
            </a:r>
            <a:endParaRPr lang="zh-CN" altLang="en-US" sz="3600" b="1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85" name="文本框 49"/>
          <p:cNvSpPr txBox="1"/>
          <p:nvPr/>
        </p:nvSpPr>
        <p:spPr>
          <a:xfrm>
            <a:off x="8113674" y="1410870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218878" y="1855081"/>
            <a:ext cx="2550866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文本框 49"/>
          <p:cNvSpPr txBox="1"/>
          <p:nvPr/>
        </p:nvSpPr>
        <p:spPr>
          <a:xfrm>
            <a:off x="8330477" y="4607528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435681" y="5051740"/>
            <a:ext cx="2550866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49"/>
          <p:cNvSpPr txBox="1"/>
          <p:nvPr/>
        </p:nvSpPr>
        <p:spPr>
          <a:xfrm>
            <a:off x="3888168" y="5155029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876603" y="5599240"/>
            <a:ext cx="2667635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49"/>
          <p:cNvSpPr txBox="1"/>
          <p:nvPr/>
        </p:nvSpPr>
        <p:spPr>
          <a:xfrm>
            <a:off x="3456149" y="2202903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444584" y="2647115"/>
            <a:ext cx="2667635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32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3798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"/>
                            </p:stCondLst>
                            <p:childTnLst>
                              <p:par>
                                <p:cTn id="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9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38"/>
          <p:cNvGrpSpPr>
            <a:grpSpLocks/>
          </p:cNvGrpSpPr>
          <p:nvPr/>
        </p:nvGrpSpPr>
        <p:grpSpPr bwMode="auto">
          <a:xfrm>
            <a:off x="7127000" y="2214399"/>
            <a:ext cx="1004819" cy="300016"/>
            <a:chOff x="7244862" y="2564012"/>
            <a:chExt cx="1005315" cy="299674"/>
          </a:xfrm>
        </p:grpSpPr>
        <p:cxnSp>
          <p:nvCxnSpPr>
            <p:cNvPr id="103" name="Straight Connector 39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40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41"/>
          <p:cNvGrpSpPr>
            <a:grpSpLocks/>
          </p:cNvGrpSpPr>
          <p:nvPr/>
        </p:nvGrpSpPr>
        <p:grpSpPr bwMode="auto">
          <a:xfrm flipH="1">
            <a:off x="3815702" y="2214399"/>
            <a:ext cx="1004819" cy="300016"/>
            <a:chOff x="7244862" y="2564012"/>
            <a:chExt cx="1005315" cy="299674"/>
          </a:xfrm>
        </p:grpSpPr>
        <p:cxnSp>
          <p:nvCxnSpPr>
            <p:cNvPr id="106" name="Straight Connector 42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43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44"/>
          <p:cNvGrpSpPr>
            <a:grpSpLocks/>
          </p:cNvGrpSpPr>
          <p:nvPr/>
        </p:nvGrpSpPr>
        <p:grpSpPr bwMode="auto">
          <a:xfrm rot="1354404" flipV="1">
            <a:off x="6333304" y="4149429"/>
            <a:ext cx="1004819" cy="300017"/>
            <a:chOff x="7244862" y="2564012"/>
            <a:chExt cx="1005315" cy="299674"/>
          </a:xfrm>
        </p:grpSpPr>
        <p:cxnSp>
          <p:nvCxnSpPr>
            <p:cNvPr id="109" name="Straight Connector 45"/>
            <p:cNvCxnSpPr/>
            <p:nvPr/>
          </p:nvCxnSpPr>
          <p:spPr>
            <a:xfrm flipV="1">
              <a:off x="7242482" y="2566640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46"/>
            <p:cNvCxnSpPr/>
            <p:nvPr/>
          </p:nvCxnSpPr>
          <p:spPr>
            <a:xfrm>
              <a:off x="7642153" y="2566779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47"/>
          <p:cNvGrpSpPr>
            <a:grpSpLocks/>
          </p:cNvGrpSpPr>
          <p:nvPr/>
        </p:nvGrpSpPr>
        <p:grpSpPr bwMode="auto">
          <a:xfrm rot="-1354404" flipH="1" flipV="1">
            <a:off x="4628446" y="4149429"/>
            <a:ext cx="1004819" cy="300017"/>
            <a:chOff x="7244862" y="2564012"/>
            <a:chExt cx="1005315" cy="299674"/>
          </a:xfrm>
        </p:grpSpPr>
        <p:cxnSp>
          <p:nvCxnSpPr>
            <p:cNvPr id="112" name="Straight Connector 48"/>
            <p:cNvCxnSpPr/>
            <p:nvPr/>
          </p:nvCxnSpPr>
          <p:spPr>
            <a:xfrm flipV="1">
              <a:off x="7245168" y="2564320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9"/>
            <p:cNvCxnSpPr/>
            <p:nvPr/>
          </p:nvCxnSpPr>
          <p:spPr>
            <a:xfrm>
              <a:off x="7646305" y="2565069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"/>
          <p:cNvGrpSpPr>
            <a:grpSpLocks/>
          </p:cNvGrpSpPr>
          <p:nvPr/>
        </p:nvGrpSpPr>
        <p:grpSpPr bwMode="auto">
          <a:xfrm>
            <a:off x="4003015" y="1908034"/>
            <a:ext cx="3939904" cy="3838311"/>
            <a:chOff x="4121518" y="1915221"/>
            <a:chExt cx="3939219" cy="3837413"/>
          </a:xfrm>
        </p:grpSpPr>
        <p:grpSp>
          <p:nvGrpSpPr>
            <p:cNvPr id="115" name="Group 52"/>
            <p:cNvGrpSpPr>
              <a:grpSpLocks/>
            </p:cNvGrpSpPr>
            <p:nvPr/>
          </p:nvGrpSpPr>
          <p:grpSpPr bwMode="auto"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3160707" y="1912126"/>
                <a:ext cx="1180620" cy="1243163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rgbClr val="A9571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6"/>
              <p:cNvSpPr>
                <a:spLocks noEditPoints="1"/>
              </p:cNvSpPr>
              <p:nvPr/>
            </p:nvSpPr>
            <p:spPr bwMode="auto">
              <a:xfrm>
                <a:off x="3885929" y="1916680"/>
                <a:ext cx="636419" cy="1238610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rgbClr val="CC7E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7"/>
              <p:cNvSpPr>
                <a:spLocks noEditPoints="1"/>
              </p:cNvSpPr>
              <p:nvPr/>
            </p:nvSpPr>
            <p:spPr bwMode="auto">
              <a:xfrm>
                <a:off x="4621397" y="1916680"/>
                <a:ext cx="635281" cy="1238610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rgbClr val="FFA52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8"/>
              <p:cNvSpPr>
                <a:spLocks noEditPoints="1"/>
              </p:cNvSpPr>
              <p:nvPr/>
            </p:nvSpPr>
            <p:spPr bwMode="auto">
              <a:xfrm>
                <a:off x="4797864" y="1912126"/>
                <a:ext cx="1188589" cy="1251133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FFC6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4522348" y="3336300"/>
                <a:ext cx="494107" cy="105076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0"/>
              <p:cNvSpPr>
                <a:spLocks noEditPoints="1"/>
              </p:cNvSpPr>
              <p:nvPr/>
            </p:nvSpPr>
            <p:spPr bwMode="auto">
              <a:xfrm>
                <a:off x="4522348" y="1634350"/>
                <a:ext cx="99049" cy="198086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defTabSz="914351">
                  <a:defRPr/>
                </a:pPr>
                <a:endParaRPr lang="en-US" sz="1707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Shape 1094"/>
            <p:cNvSpPr>
              <a:spLocks/>
            </p:cNvSpPr>
            <p:nvPr/>
          </p:nvSpPr>
          <p:spPr bwMode="auto">
            <a:xfrm>
              <a:off x="4568684" y="3131690"/>
              <a:ext cx="376996" cy="269235"/>
            </a:xfrm>
            <a:custGeom>
              <a:avLst/>
              <a:gdLst>
                <a:gd name="T0" fmla="*/ 3289953 w 21600"/>
                <a:gd name="T1" fmla="*/ 1677957 h 21600"/>
                <a:gd name="T2" fmla="*/ 3289953 w 21600"/>
                <a:gd name="T3" fmla="*/ 1677957 h 21600"/>
                <a:gd name="T4" fmla="*/ 3289953 w 21600"/>
                <a:gd name="T5" fmla="*/ 1677957 h 21600"/>
                <a:gd name="T6" fmla="*/ 3289953 w 21600"/>
                <a:gd name="T7" fmla="*/ 16779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98" tIns="38098" rIns="38098" bIns="38098" anchor="ctr"/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480192 w 320"/>
                <a:gd name="T1" fmla="*/ 0 h 360"/>
                <a:gd name="T2" fmla="*/ 256409964 w 320"/>
                <a:gd name="T3" fmla="*/ 0 h 360"/>
                <a:gd name="T4" fmla="*/ 240384154 w 320"/>
                <a:gd name="T5" fmla="*/ 20061770 h 360"/>
                <a:gd name="T6" fmla="*/ 240384154 w 320"/>
                <a:gd name="T7" fmla="*/ 361106849 h 360"/>
                <a:gd name="T8" fmla="*/ 320512205 w 320"/>
                <a:gd name="T9" fmla="*/ 361106849 h 360"/>
                <a:gd name="T10" fmla="*/ 320512205 w 320"/>
                <a:gd name="T11" fmla="*/ 20061770 h 360"/>
                <a:gd name="T12" fmla="*/ 300480192 w 320"/>
                <a:gd name="T13" fmla="*/ 0 h 360"/>
                <a:gd name="T14" fmla="*/ 180288115 w 320"/>
                <a:gd name="T15" fmla="*/ 120368616 h 360"/>
                <a:gd name="T16" fmla="*/ 136217887 w 320"/>
                <a:gd name="T17" fmla="*/ 120368616 h 360"/>
                <a:gd name="T18" fmla="*/ 120192077 w 320"/>
                <a:gd name="T19" fmla="*/ 140430386 h 360"/>
                <a:gd name="T20" fmla="*/ 120192077 w 320"/>
                <a:gd name="T21" fmla="*/ 361106849 h 360"/>
                <a:gd name="T22" fmla="*/ 200320128 w 320"/>
                <a:gd name="T23" fmla="*/ 361106849 h 360"/>
                <a:gd name="T24" fmla="*/ 200320128 w 320"/>
                <a:gd name="T25" fmla="*/ 140430386 h 360"/>
                <a:gd name="T26" fmla="*/ 180288115 w 320"/>
                <a:gd name="T27" fmla="*/ 120368616 h 360"/>
                <a:gd name="T28" fmla="*/ 60096038 w 320"/>
                <a:gd name="T29" fmla="*/ 240738233 h 360"/>
                <a:gd name="T30" fmla="*/ 16025810 w 320"/>
                <a:gd name="T31" fmla="*/ 240738233 h 360"/>
                <a:gd name="T32" fmla="*/ 0 w 320"/>
                <a:gd name="T33" fmla="*/ 260799002 h 360"/>
                <a:gd name="T34" fmla="*/ 0 w 320"/>
                <a:gd name="T35" fmla="*/ 361106849 h 360"/>
                <a:gd name="T36" fmla="*/ 80128051 w 320"/>
                <a:gd name="T37" fmla="*/ 361106849 h 360"/>
                <a:gd name="T38" fmla="*/ 80128051 w 320"/>
                <a:gd name="T39" fmla="*/ 260799002 h 360"/>
                <a:gd name="T40" fmla="*/ 60096038 w 320"/>
                <a:gd name="T41" fmla="*/ 240738233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8" name="Shape 1090"/>
            <p:cNvSpPr>
              <a:spLocks/>
            </p:cNvSpPr>
            <p:nvPr/>
          </p:nvSpPr>
          <p:spPr bwMode="auto">
            <a:xfrm>
              <a:off x="6331218" y="3128517"/>
              <a:ext cx="396184" cy="336517"/>
            </a:xfrm>
            <a:custGeom>
              <a:avLst/>
              <a:gdLst>
                <a:gd name="T0" fmla="*/ 3633374 w 21600"/>
                <a:gd name="T1" fmla="*/ 2621390 h 21600"/>
                <a:gd name="T2" fmla="*/ 3633374 w 21600"/>
                <a:gd name="T3" fmla="*/ 2621390 h 21600"/>
                <a:gd name="T4" fmla="*/ 3633374 w 21600"/>
                <a:gd name="T5" fmla="*/ 2621390 h 21600"/>
                <a:gd name="T6" fmla="*/ 3633374 w 21600"/>
                <a:gd name="T7" fmla="*/ 26213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98" tIns="38098" rIns="38098" bIns="38098" anchor="ctr"/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9" name="Shape 1687"/>
            <p:cNvSpPr>
              <a:spLocks/>
            </p:cNvSpPr>
            <p:nvPr/>
          </p:nvSpPr>
          <p:spPr bwMode="auto">
            <a:xfrm>
              <a:off x="7266129" y="3116104"/>
              <a:ext cx="361315" cy="361342"/>
            </a:xfrm>
            <a:custGeom>
              <a:avLst/>
              <a:gdLst>
                <a:gd name="T0" fmla="*/ 3021965 w 21600"/>
                <a:gd name="T1" fmla="*/ 3022408 h 21600"/>
                <a:gd name="T2" fmla="*/ 3021965 w 21600"/>
                <a:gd name="T3" fmla="*/ 3022408 h 21600"/>
                <a:gd name="T4" fmla="*/ 3021965 w 21600"/>
                <a:gd name="T5" fmla="*/ 3022408 h 21600"/>
                <a:gd name="T6" fmla="*/ 3021965 w 21600"/>
                <a:gd name="T7" fmla="*/ 30224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98" tIns="38098" rIns="38098" bIns="38098" anchor="ctr"/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1823999" y="1982172"/>
            <a:ext cx="1613296" cy="3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1318128" y="2385368"/>
            <a:ext cx="2119167" cy="6899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8689602" y="1962731"/>
            <a:ext cx="1613296" cy="3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8689602" y="2365927"/>
            <a:ext cx="2119167" cy="6899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7821939" y="4382669"/>
            <a:ext cx="1613296" cy="3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7821939" y="4785865"/>
            <a:ext cx="2119167" cy="6899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2647342" y="4443188"/>
            <a:ext cx="1613296" cy="3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141471" y="4846385"/>
            <a:ext cx="2119167" cy="6899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35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4754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当前形势的分析</a:t>
            </a:r>
            <a:endParaRPr lang="en-US" altLang="zh-CN" sz="18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当前行业分类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行业从业情况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行业组成类型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行业情况分析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未来发展形势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sp>
        <p:nvSpPr>
          <p:cNvPr id="51" name="KSO_Shape"/>
          <p:cNvSpPr>
            <a:spLocks/>
          </p:cNvSpPr>
          <p:nvPr/>
        </p:nvSpPr>
        <p:spPr bwMode="auto">
          <a:xfrm>
            <a:off x="3487554" y="2276872"/>
            <a:ext cx="1025857" cy="10156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7" y="4642253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2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7876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33" y="1052899"/>
            <a:ext cx="3875232" cy="54566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326076" y="5344874"/>
            <a:ext cx="1019344" cy="1019575"/>
            <a:chOff x="3832873" y="2297208"/>
            <a:chExt cx="1516550" cy="1516550"/>
          </a:xfrm>
        </p:grpSpPr>
        <p:grpSp>
          <p:nvGrpSpPr>
            <p:cNvPr id="7" name="组合 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CC7E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16528" y="4257252"/>
            <a:ext cx="1019344" cy="1019575"/>
            <a:chOff x="3832873" y="2297208"/>
            <a:chExt cx="1516550" cy="1516550"/>
          </a:xfrm>
        </p:grpSpPr>
        <p:grpSp>
          <p:nvGrpSpPr>
            <p:cNvPr id="12" name="组合 1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9571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51495" y="3592529"/>
            <a:ext cx="1019344" cy="1019575"/>
            <a:chOff x="3832873" y="2297208"/>
            <a:chExt cx="1516550" cy="1516550"/>
          </a:xfrm>
        </p:grpSpPr>
        <p:grpSp>
          <p:nvGrpSpPr>
            <p:cNvPr id="17" name="组合 1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C6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16528" y="2962041"/>
            <a:ext cx="1019344" cy="1019575"/>
            <a:chOff x="3832873" y="2297208"/>
            <a:chExt cx="1516550" cy="1516550"/>
          </a:xfrm>
        </p:grpSpPr>
        <p:grpSp>
          <p:nvGrpSpPr>
            <p:cNvPr id="22" name="组合 2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A5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51495" y="2282080"/>
            <a:ext cx="1019344" cy="1019575"/>
            <a:chOff x="3832873" y="2297208"/>
            <a:chExt cx="1516550" cy="1516550"/>
          </a:xfrm>
        </p:grpSpPr>
        <p:grpSp>
          <p:nvGrpSpPr>
            <p:cNvPr id="27" name="组合 2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CC7E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26076" y="1154485"/>
            <a:ext cx="1019344" cy="1019575"/>
            <a:chOff x="3832873" y="2297208"/>
            <a:chExt cx="1516550" cy="1516550"/>
          </a:xfrm>
        </p:grpSpPr>
        <p:grpSp>
          <p:nvGrpSpPr>
            <p:cNvPr id="32" name="组合 3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61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A9571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4"/>
          <p:cNvGrpSpPr/>
          <p:nvPr/>
        </p:nvGrpSpPr>
        <p:grpSpPr>
          <a:xfrm>
            <a:off x="5647631" y="1438112"/>
            <a:ext cx="399176" cy="324894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7622890" y="940832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13"/>
          <p:cNvSpPr txBox="1"/>
          <p:nvPr/>
        </p:nvSpPr>
        <p:spPr>
          <a:xfrm>
            <a:off x="7622891" y="1268579"/>
            <a:ext cx="313696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7622890" y="2309743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13"/>
          <p:cNvSpPr txBox="1"/>
          <p:nvPr/>
        </p:nvSpPr>
        <p:spPr>
          <a:xfrm>
            <a:off x="7622891" y="2678265"/>
            <a:ext cx="313696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Freeform 20"/>
          <p:cNvSpPr>
            <a:spLocks noEditPoints="1"/>
          </p:cNvSpPr>
          <p:nvPr/>
        </p:nvSpPr>
        <p:spPr bwMode="auto">
          <a:xfrm>
            <a:off x="6652149" y="2644688"/>
            <a:ext cx="397711" cy="27032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2547136" y="2817703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13"/>
          <p:cNvSpPr txBox="1"/>
          <p:nvPr/>
        </p:nvSpPr>
        <p:spPr>
          <a:xfrm>
            <a:off x="1062185" y="3171708"/>
            <a:ext cx="310234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Group 20"/>
          <p:cNvGrpSpPr/>
          <p:nvPr/>
        </p:nvGrpSpPr>
        <p:grpSpPr>
          <a:xfrm>
            <a:off x="4609840" y="3307435"/>
            <a:ext cx="412397" cy="285707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7622890" y="3623539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文本框 13"/>
          <p:cNvSpPr txBox="1"/>
          <p:nvPr/>
        </p:nvSpPr>
        <p:spPr>
          <a:xfrm>
            <a:off x="7622891" y="3981941"/>
            <a:ext cx="313696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654124" y="3857319"/>
            <a:ext cx="422133" cy="40361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53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912880"/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2547136" y="4366878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文本框 13"/>
          <p:cNvSpPr txBox="1"/>
          <p:nvPr/>
        </p:nvSpPr>
        <p:spPr>
          <a:xfrm>
            <a:off x="1062185" y="4682787"/>
            <a:ext cx="310234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6" name="Group 23"/>
          <p:cNvGrpSpPr/>
          <p:nvPr/>
        </p:nvGrpSpPr>
        <p:grpSpPr>
          <a:xfrm>
            <a:off x="4688721" y="4608382"/>
            <a:ext cx="342465" cy="298627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7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矩形 3"/>
          <p:cNvSpPr>
            <a:spLocks noChangeArrowheads="1"/>
          </p:cNvSpPr>
          <p:nvPr/>
        </p:nvSpPr>
        <p:spPr bwMode="auto">
          <a:xfrm>
            <a:off x="7622890" y="5161475"/>
            <a:ext cx="1613274" cy="3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文本框 13"/>
          <p:cNvSpPr txBox="1"/>
          <p:nvPr/>
        </p:nvSpPr>
        <p:spPr>
          <a:xfrm>
            <a:off x="7622891" y="5491604"/>
            <a:ext cx="3136966" cy="487033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Group 9"/>
          <p:cNvGrpSpPr/>
          <p:nvPr/>
        </p:nvGrpSpPr>
        <p:grpSpPr>
          <a:xfrm>
            <a:off x="5643414" y="5735252"/>
            <a:ext cx="384668" cy="285306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84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91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92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93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1981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65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9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4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5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6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50" grpId="0"/>
      <p:bldP spid="51" grpId="0"/>
      <p:bldP spid="64" grpId="0"/>
      <p:bldP spid="65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5731623" y="1484058"/>
            <a:ext cx="6459959" cy="4977946"/>
          </a:xfrm>
          <a:custGeom>
            <a:avLst/>
            <a:gdLst>
              <a:gd name="connsiteX0" fmla="*/ 6128642 w 6460402"/>
              <a:gd name="connsiteY0" fmla="*/ 2544539 h 4978287"/>
              <a:gd name="connsiteX1" fmla="*/ 6128642 w 6460402"/>
              <a:gd name="connsiteY1" fmla="*/ 2578165 h 4978287"/>
              <a:gd name="connsiteX2" fmla="*/ 6205767 w 6460402"/>
              <a:gd name="connsiteY2" fmla="*/ 2578165 h 4978287"/>
              <a:gd name="connsiteX3" fmla="*/ 6205767 w 6460402"/>
              <a:gd name="connsiteY3" fmla="*/ 2544539 h 4978287"/>
              <a:gd name="connsiteX4" fmla="*/ 6128642 w 6460402"/>
              <a:gd name="connsiteY4" fmla="*/ 2359082 h 4978287"/>
              <a:gd name="connsiteX5" fmla="*/ 6128642 w 6460402"/>
              <a:gd name="connsiteY5" fmla="*/ 2374918 h 4978287"/>
              <a:gd name="connsiteX6" fmla="*/ 6205767 w 6460402"/>
              <a:gd name="connsiteY6" fmla="*/ 2374918 h 4978287"/>
              <a:gd name="connsiteX7" fmla="*/ 6205767 w 6460402"/>
              <a:gd name="connsiteY7" fmla="*/ 2359082 h 4978287"/>
              <a:gd name="connsiteX8" fmla="*/ 6128642 w 6460402"/>
              <a:gd name="connsiteY8" fmla="*/ 2175435 h 4978287"/>
              <a:gd name="connsiteX9" fmla="*/ 6128642 w 6460402"/>
              <a:gd name="connsiteY9" fmla="*/ 2189461 h 4978287"/>
              <a:gd name="connsiteX10" fmla="*/ 6205767 w 6460402"/>
              <a:gd name="connsiteY10" fmla="*/ 2189461 h 4978287"/>
              <a:gd name="connsiteX11" fmla="*/ 6205767 w 6460402"/>
              <a:gd name="connsiteY11" fmla="*/ 2175435 h 4978287"/>
              <a:gd name="connsiteX12" fmla="*/ 550566 w 6460402"/>
              <a:gd name="connsiteY12" fmla="*/ 0 h 4978287"/>
              <a:gd name="connsiteX13" fmla="*/ 1089947 w 6460402"/>
              <a:gd name="connsiteY13" fmla="*/ 439608 h 4978287"/>
              <a:gd name="connsiteX14" fmla="*/ 1094328 w 6460402"/>
              <a:gd name="connsiteY14" fmla="*/ 483067 h 4978287"/>
              <a:gd name="connsiteX15" fmla="*/ 3355244 w 6460402"/>
              <a:gd name="connsiteY15" fmla="*/ 483067 h 4978287"/>
              <a:gd name="connsiteX16" fmla="*/ 3774352 w 6460402"/>
              <a:gd name="connsiteY16" fmla="*/ 902175 h 4978287"/>
              <a:gd name="connsiteX17" fmla="*/ 3774352 w 6460402"/>
              <a:gd name="connsiteY17" fmla="*/ 1433662 h 4978287"/>
              <a:gd name="connsiteX18" fmla="*/ 3776218 w 6460402"/>
              <a:gd name="connsiteY18" fmla="*/ 1433662 h 4978287"/>
              <a:gd name="connsiteX19" fmla="*/ 3776218 w 6460402"/>
              <a:gd name="connsiteY19" fmla="*/ 1732154 h 4978287"/>
              <a:gd name="connsiteX20" fmla="*/ 4049878 w 6460402"/>
              <a:gd name="connsiteY20" fmla="*/ 2005814 h 4978287"/>
              <a:gd name="connsiteX21" fmla="*/ 5752319 w 6460402"/>
              <a:gd name="connsiteY21" fmla="*/ 2005814 h 4978287"/>
              <a:gd name="connsiteX22" fmla="*/ 5752319 w 6460402"/>
              <a:gd name="connsiteY22" fmla="*/ 1999666 h 4978287"/>
              <a:gd name="connsiteX23" fmla="*/ 6128642 w 6460402"/>
              <a:gd name="connsiteY23" fmla="*/ 1999666 h 4978287"/>
              <a:gd name="connsiteX24" fmla="*/ 6128642 w 6460402"/>
              <a:gd name="connsiteY24" fmla="*/ 2005814 h 4978287"/>
              <a:gd name="connsiteX25" fmla="*/ 6205767 w 6460402"/>
              <a:gd name="connsiteY25" fmla="*/ 2005814 h 4978287"/>
              <a:gd name="connsiteX26" fmla="*/ 6205767 w 6460402"/>
              <a:gd name="connsiteY26" fmla="*/ 2005162 h 4978287"/>
              <a:gd name="connsiteX27" fmla="*/ 6460402 w 6460402"/>
              <a:gd name="connsiteY27" fmla="*/ 2005162 h 4978287"/>
              <a:gd name="connsiteX28" fmla="*/ 6460402 w 6460402"/>
              <a:gd name="connsiteY28" fmla="*/ 2740090 h 4978287"/>
              <a:gd name="connsiteX29" fmla="*/ 6227992 w 6460402"/>
              <a:gd name="connsiteY29" fmla="*/ 2740090 h 4978287"/>
              <a:gd name="connsiteX30" fmla="*/ 4948699 w 6460402"/>
              <a:gd name="connsiteY30" fmla="*/ 2747786 h 4978287"/>
              <a:gd name="connsiteX31" fmla="*/ 4699917 w 6460402"/>
              <a:gd name="connsiteY31" fmla="*/ 3021446 h 4978287"/>
              <a:gd name="connsiteX32" fmla="*/ 4699917 w 6460402"/>
              <a:gd name="connsiteY32" fmla="*/ 3886050 h 4978287"/>
              <a:gd name="connsiteX33" fmla="*/ 4722636 w 6460402"/>
              <a:gd name="connsiteY33" fmla="*/ 3888341 h 4978287"/>
              <a:gd name="connsiteX34" fmla="*/ 5162244 w 6460402"/>
              <a:gd name="connsiteY34" fmla="*/ 4427721 h 4978287"/>
              <a:gd name="connsiteX35" fmla="*/ 4611678 w 6460402"/>
              <a:gd name="connsiteY35" fmla="*/ 4978287 h 4978287"/>
              <a:gd name="connsiteX36" fmla="*/ 4061112 w 6460402"/>
              <a:gd name="connsiteY36" fmla="*/ 4427721 h 4978287"/>
              <a:gd name="connsiteX37" fmla="*/ 4500720 w 6460402"/>
              <a:gd name="connsiteY37" fmla="*/ 3888341 h 4978287"/>
              <a:gd name="connsiteX38" fmla="*/ 4525038 w 6460402"/>
              <a:gd name="connsiteY38" fmla="*/ 3885889 h 4978287"/>
              <a:gd name="connsiteX39" fmla="*/ 4525038 w 6460402"/>
              <a:gd name="connsiteY39" fmla="*/ 2997273 h 4978287"/>
              <a:gd name="connsiteX40" fmla="*/ 4906045 w 6460402"/>
              <a:gd name="connsiteY40" fmla="*/ 2578165 h 4978287"/>
              <a:gd name="connsiteX41" fmla="*/ 5752319 w 6460402"/>
              <a:gd name="connsiteY41" fmla="*/ 2578165 h 4978287"/>
              <a:gd name="connsiteX42" fmla="*/ 5752319 w 6460402"/>
              <a:gd name="connsiteY42" fmla="*/ 2544539 h 4978287"/>
              <a:gd name="connsiteX43" fmla="*/ 4621379 w 6460402"/>
              <a:gd name="connsiteY43" fmla="*/ 2544539 h 4978287"/>
              <a:gd name="connsiteX44" fmla="*/ 4347719 w 6460402"/>
              <a:gd name="connsiteY44" fmla="*/ 2818199 h 4978287"/>
              <a:gd name="connsiteX45" fmla="*/ 4347719 w 6460402"/>
              <a:gd name="connsiteY45" fmla="*/ 3200314 h 4978287"/>
              <a:gd name="connsiteX46" fmla="*/ 4345853 w 6460402"/>
              <a:gd name="connsiteY46" fmla="*/ 3200314 h 4978287"/>
              <a:gd name="connsiteX47" fmla="*/ 4345853 w 6460402"/>
              <a:gd name="connsiteY47" fmla="*/ 3217647 h 4978287"/>
              <a:gd name="connsiteX48" fmla="*/ 3926745 w 6460402"/>
              <a:gd name="connsiteY48" fmla="*/ 3636755 h 4978287"/>
              <a:gd name="connsiteX49" fmla="*/ 1502623 w 6460402"/>
              <a:gd name="connsiteY49" fmla="*/ 3636755 h 4978287"/>
              <a:gd name="connsiteX50" fmla="*/ 1500080 w 6460402"/>
              <a:gd name="connsiteY50" fmla="*/ 3661988 h 4978287"/>
              <a:gd name="connsiteX51" fmla="*/ 960699 w 6460402"/>
              <a:gd name="connsiteY51" fmla="*/ 4101596 h 4978287"/>
              <a:gd name="connsiteX52" fmla="*/ 410133 w 6460402"/>
              <a:gd name="connsiteY52" fmla="*/ 3551030 h 4978287"/>
              <a:gd name="connsiteX53" fmla="*/ 960699 w 6460402"/>
              <a:gd name="connsiteY53" fmla="*/ 3000464 h 4978287"/>
              <a:gd name="connsiteX54" fmla="*/ 1500080 w 6460402"/>
              <a:gd name="connsiteY54" fmla="*/ 3440072 h 4978287"/>
              <a:gd name="connsiteX55" fmla="*/ 1502808 w 6460402"/>
              <a:gd name="connsiteY55" fmla="*/ 3467134 h 4978287"/>
              <a:gd name="connsiteX56" fmla="*/ 3879826 w 6460402"/>
              <a:gd name="connsiteY56" fmla="*/ 3467134 h 4978287"/>
              <a:gd name="connsiteX57" fmla="*/ 4153486 w 6460402"/>
              <a:gd name="connsiteY57" fmla="*/ 3193474 h 4978287"/>
              <a:gd name="connsiteX58" fmla="*/ 4153486 w 6460402"/>
              <a:gd name="connsiteY58" fmla="*/ 2935531 h 4978287"/>
              <a:gd name="connsiteX59" fmla="*/ 4155352 w 6460402"/>
              <a:gd name="connsiteY59" fmla="*/ 2935531 h 4978287"/>
              <a:gd name="connsiteX60" fmla="*/ 4155352 w 6460402"/>
              <a:gd name="connsiteY60" fmla="*/ 2794026 h 4978287"/>
              <a:gd name="connsiteX61" fmla="*/ 4574460 w 6460402"/>
              <a:gd name="connsiteY61" fmla="*/ 2374918 h 4978287"/>
              <a:gd name="connsiteX62" fmla="*/ 5752319 w 6460402"/>
              <a:gd name="connsiteY62" fmla="*/ 2374918 h 4978287"/>
              <a:gd name="connsiteX63" fmla="*/ 5752319 w 6460402"/>
              <a:gd name="connsiteY63" fmla="*/ 2359082 h 4978287"/>
              <a:gd name="connsiteX64" fmla="*/ 2802547 w 6460402"/>
              <a:gd name="connsiteY64" fmla="*/ 2359082 h 4978287"/>
              <a:gd name="connsiteX65" fmla="*/ 2799911 w 6460402"/>
              <a:gd name="connsiteY65" fmla="*/ 2385229 h 4978287"/>
              <a:gd name="connsiteX66" fmla="*/ 2260530 w 6460402"/>
              <a:gd name="connsiteY66" fmla="*/ 2824837 h 4978287"/>
              <a:gd name="connsiteX67" fmla="*/ 1709964 w 6460402"/>
              <a:gd name="connsiteY67" fmla="*/ 2274271 h 4978287"/>
              <a:gd name="connsiteX68" fmla="*/ 2260530 w 6460402"/>
              <a:gd name="connsiteY68" fmla="*/ 1723705 h 4978287"/>
              <a:gd name="connsiteX69" fmla="*/ 2799911 w 6460402"/>
              <a:gd name="connsiteY69" fmla="*/ 2163313 h 4978287"/>
              <a:gd name="connsiteX70" fmla="*/ 2802547 w 6460402"/>
              <a:gd name="connsiteY70" fmla="*/ 2189461 h 4978287"/>
              <a:gd name="connsiteX71" fmla="*/ 5752319 w 6460402"/>
              <a:gd name="connsiteY71" fmla="*/ 2189461 h 4978287"/>
              <a:gd name="connsiteX72" fmla="*/ 5752319 w 6460402"/>
              <a:gd name="connsiteY72" fmla="*/ 2175435 h 4978287"/>
              <a:gd name="connsiteX73" fmla="*/ 4002959 w 6460402"/>
              <a:gd name="connsiteY73" fmla="*/ 2175435 h 4978287"/>
              <a:gd name="connsiteX74" fmla="*/ 3583851 w 6460402"/>
              <a:gd name="connsiteY74" fmla="*/ 1756327 h 4978287"/>
              <a:gd name="connsiteX75" fmla="*/ 3583851 w 6460402"/>
              <a:gd name="connsiteY75" fmla="*/ 1605112 h 4978287"/>
              <a:gd name="connsiteX76" fmla="*/ 3581985 w 6460402"/>
              <a:gd name="connsiteY76" fmla="*/ 1605112 h 4978287"/>
              <a:gd name="connsiteX77" fmla="*/ 3581985 w 6460402"/>
              <a:gd name="connsiteY77" fmla="*/ 926348 h 4978287"/>
              <a:gd name="connsiteX78" fmla="*/ 3308325 w 6460402"/>
              <a:gd name="connsiteY78" fmla="*/ 652688 h 4978287"/>
              <a:gd name="connsiteX79" fmla="*/ 1090838 w 6460402"/>
              <a:gd name="connsiteY79" fmla="*/ 652688 h 4978287"/>
              <a:gd name="connsiteX80" fmla="*/ 1089947 w 6460402"/>
              <a:gd name="connsiteY80" fmla="*/ 661524 h 4978287"/>
              <a:gd name="connsiteX81" fmla="*/ 550566 w 6460402"/>
              <a:gd name="connsiteY81" fmla="*/ 1101132 h 4978287"/>
              <a:gd name="connsiteX82" fmla="*/ 0 w 6460402"/>
              <a:gd name="connsiteY82" fmla="*/ 550566 h 4978287"/>
              <a:gd name="connsiteX83" fmla="*/ 550566 w 6460402"/>
              <a:gd name="connsiteY83" fmla="*/ 0 h 49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460402" h="4978287">
                <a:moveTo>
                  <a:pt x="6128642" y="2544539"/>
                </a:moveTo>
                <a:lnTo>
                  <a:pt x="6128642" y="2578165"/>
                </a:lnTo>
                <a:lnTo>
                  <a:pt x="6205767" y="2578165"/>
                </a:lnTo>
                <a:lnTo>
                  <a:pt x="6205767" y="2544539"/>
                </a:lnTo>
                <a:close/>
                <a:moveTo>
                  <a:pt x="6128642" y="2359082"/>
                </a:moveTo>
                <a:lnTo>
                  <a:pt x="6128642" y="2374918"/>
                </a:lnTo>
                <a:lnTo>
                  <a:pt x="6205767" y="2374918"/>
                </a:lnTo>
                <a:lnTo>
                  <a:pt x="6205767" y="2359082"/>
                </a:lnTo>
                <a:close/>
                <a:moveTo>
                  <a:pt x="6128642" y="2175435"/>
                </a:moveTo>
                <a:lnTo>
                  <a:pt x="6128642" y="2189461"/>
                </a:lnTo>
                <a:lnTo>
                  <a:pt x="6205767" y="2189461"/>
                </a:lnTo>
                <a:lnTo>
                  <a:pt x="6205767" y="2175435"/>
                </a:lnTo>
                <a:close/>
                <a:moveTo>
                  <a:pt x="550566" y="0"/>
                </a:moveTo>
                <a:cubicBezTo>
                  <a:pt x="816627" y="0"/>
                  <a:pt x="1038609" y="188724"/>
                  <a:pt x="1089947" y="439608"/>
                </a:cubicBezTo>
                <a:lnTo>
                  <a:pt x="1094328" y="483067"/>
                </a:lnTo>
                <a:lnTo>
                  <a:pt x="3355244" y="483067"/>
                </a:lnTo>
                <a:cubicBezTo>
                  <a:pt x="3586711" y="483067"/>
                  <a:pt x="3774352" y="670708"/>
                  <a:pt x="3774352" y="902175"/>
                </a:cubicBezTo>
                <a:lnTo>
                  <a:pt x="3774352" y="1433662"/>
                </a:lnTo>
                <a:lnTo>
                  <a:pt x="3776218" y="1433662"/>
                </a:lnTo>
                <a:lnTo>
                  <a:pt x="3776218" y="1732154"/>
                </a:lnTo>
                <a:cubicBezTo>
                  <a:pt x="3776218" y="1883292"/>
                  <a:pt x="3898740" y="2005814"/>
                  <a:pt x="4049878" y="2005814"/>
                </a:cubicBezTo>
                <a:lnTo>
                  <a:pt x="5752319" y="2005814"/>
                </a:lnTo>
                <a:lnTo>
                  <a:pt x="5752319" y="1999666"/>
                </a:lnTo>
                <a:lnTo>
                  <a:pt x="6128642" y="1999666"/>
                </a:lnTo>
                <a:lnTo>
                  <a:pt x="6128642" y="2005814"/>
                </a:lnTo>
                <a:lnTo>
                  <a:pt x="6205767" y="2005814"/>
                </a:lnTo>
                <a:lnTo>
                  <a:pt x="6205767" y="2005162"/>
                </a:lnTo>
                <a:lnTo>
                  <a:pt x="6460402" y="2005162"/>
                </a:lnTo>
                <a:lnTo>
                  <a:pt x="6460402" y="2740090"/>
                </a:lnTo>
                <a:lnTo>
                  <a:pt x="6227992" y="2740090"/>
                </a:lnTo>
                <a:lnTo>
                  <a:pt x="4948699" y="2747786"/>
                </a:lnTo>
                <a:cubicBezTo>
                  <a:pt x="4811301" y="2747786"/>
                  <a:pt x="4699917" y="2870308"/>
                  <a:pt x="4699917" y="3021446"/>
                </a:cubicBezTo>
                <a:lnTo>
                  <a:pt x="4699917" y="3886050"/>
                </a:lnTo>
                <a:lnTo>
                  <a:pt x="4722636" y="3888341"/>
                </a:lnTo>
                <a:cubicBezTo>
                  <a:pt x="4973520" y="3939679"/>
                  <a:pt x="5162244" y="4161661"/>
                  <a:pt x="5162244" y="4427721"/>
                </a:cubicBezTo>
                <a:cubicBezTo>
                  <a:pt x="5162244" y="4731790"/>
                  <a:pt x="4915747" y="4978287"/>
                  <a:pt x="4611678" y="4978287"/>
                </a:cubicBezTo>
                <a:cubicBezTo>
                  <a:pt x="4307609" y="4978287"/>
                  <a:pt x="4061112" y="4731790"/>
                  <a:pt x="4061112" y="4427721"/>
                </a:cubicBezTo>
                <a:cubicBezTo>
                  <a:pt x="4061112" y="4161661"/>
                  <a:pt x="4249837" y="3939679"/>
                  <a:pt x="4500720" y="3888341"/>
                </a:cubicBezTo>
                <a:lnTo>
                  <a:pt x="4525038" y="3885889"/>
                </a:lnTo>
                <a:lnTo>
                  <a:pt x="4525038" y="2997273"/>
                </a:lnTo>
                <a:cubicBezTo>
                  <a:pt x="4525038" y="2765806"/>
                  <a:pt x="4695621" y="2578165"/>
                  <a:pt x="4906045" y="2578165"/>
                </a:cubicBezTo>
                <a:lnTo>
                  <a:pt x="5752319" y="2578165"/>
                </a:lnTo>
                <a:lnTo>
                  <a:pt x="5752319" y="2544539"/>
                </a:lnTo>
                <a:lnTo>
                  <a:pt x="4621379" y="2544539"/>
                </a:lnTo>
                <a:cubicBezTo>
                  <a:pt x="4470241" y="2544539"/>
                  <a:pt x="4347719" y="2667061"/>
                  <a:pt x="4347719" y="2818199"/>
                </a:cubicBezTo>
                <a:lnTo>
                  <a:pt x="4347719" y="3200314"/>
                </a:lnTo>
                <a:lnTo>
                  <a:pt x="4345853" y="3200314"/>
                </a:lnTo>
                <a:lnTo>
                  <a:pt x="4345853" y="3217647"/>
                </a:lnTo>
                <a:cubicBezTo>
                  <a:pt x="4345853" y="3449114"/>
                  <a:pt x="4158212" y="3636755"/>
                  <a:pt x="3926745" y="3636755"/>
                </a:cubicBezTo>
                <a:lnTo>
                  <a:pt x="1502623" y="3636755"/>
                </a:lnTo>
                <a:lnTo>
                  <a:pt x="1500080" y="3661988"/>
                </a:lnTo>
                <a:cubicBezTo>
                  <a:pt x="1448742" y="3912872"/>
                  <a:pt x="1226760" y="4101596"/>
                  <a:pt x="960699" y="4101596"/>
                </a:cubicBezTo>
                <a:cubicBezTo>
                  <a:pt x="656630" y="4101596"/>
                  <a:pt x="410133" y="3855099"/>
                  <a:pt x="410133" y="3551030"/>
                </a:cubicBezTo>
                <a:cubicBezTo>
                  <a:pt x="410133" y="3246961"/>
                  <a:pt x="656630" y="3000464"/>
                  <a:pt x="960699" y="3000464"/>
                </a:cubicBezTo>
                <a:cubicBezTo>
                  <a:pt x="1226760" y="3000464"/>
                  <a:pt x="1448742" y="3189188"/>
                  <a:pt x="1500080" y="3440072"/>
                </a:cubicBezTo>
                <a:lnTo>
                  <a:pt x="1502808" y="3467134"/>
                </a:lnTo>
                <a:lnTo>
                  <a:pt x="3879826" y="3467134"/>
                </a:lnTo>
                <a:cubicBezTo>
                  <a:pt x="4030964" y="3467134"/>
                  <a:pt x="4153486" y="3344612"/>
                  <a:pt x="4153486" y="3193474"/>
                </a:cubicBezTo>
                <a:lnTo>
                  <a:pt x="4153486" y="2935531"/>
                </a:lnTo>
                <a:lnTo>
                  <a:pt x="4155352" y="2935531"/>
                </a:lnTo>
                <a:lnTo>
                  <a:pt x="4155352" y="2794026"/>
                </a:lnTo>
                <a:cubicBezTo>
                  <a:pt x="4155352" y="2562559"/>
                  <a:pt x="4342993" y="2374918"/>
                  <a:pt x="4574460" y="2374918"/>
                </a:cubicBezTo>
                <a:lnTo>
                  <a:pt x="5752319" y="2374918"/>
                </a:lnTo>
                <a:lnTo>
                  <a:pt x="5752319" y="2359082"/>
                </a:lnTo>
                <a:lnTo>
                  <a:pt x="2802547" y="2359082"/>
                </a:lnTo>
                <a:lnTo>
                  <a:pt x="2799911" y="2385229"/>
                </a:lnTo>
                <a:cubicBezTo>
                  <a:pt x="2748573" y="2636113"/>
                  <a:pt x="2526591" y="2824837"/>
                  <a:pt x="2260530" y="2824837"/>
                </a:cubicBezTo>
                <a:cubicBezTo>
                  <a:pt x="1956461" y="2824837"/>
                  <a:pt x="1709964" y="2578340"/>
                  <a:pt x="1709964" y="2274271"/>
                </a:cubicBezTo>
                <a:cubicBezTo>
                  <a:pt x="1709964" y="1970202"/>
                  <a:pt x="1956461" y="1723705"/>
                  <a:pt x="2260530" y="1723705"/>
                </a:cubicBezTo>
                <a:cubicBezTo>
                  <a:pt x="2526591" y="1723705"/>
                  <a:pt x="2748573" y="1912429"/>
                  <a:pt x="2799911" y="2163313"/>
                </a:cubicBezTo>
                <a:lnTo>
                  <a:pt x="2802547" y="2189461"/>
                </a:lnTo>
                <a:lnTo>
                  <a:pt x="5752319" y="2189461"/>
                </a:lnTo>
                <a:lnTo>
                  <a:pt x="5752319" y="2175435"/>
                </a:lnTo>
                <a:lnTo>
                  <a:pt x="4002959" y="2175435"/>
                </a:lnTo>
                <a:cubicBezTo>
                  <a:pt x="3771492" y="2175435"/>
                  <a:pt x="3583851" y="1987794"/>
                  <a:pt x="3583851" y="1756327"/>
                </a:cubicBezTo>
                <a:lnTo>
                  <a:pt x="3583851" y="1605112"/>
                </a:lnTo>
                <a:lnTo>
                  <a:pt x="3581985" y="1605112"/>
                </a:lnTo>
                <a:lnTo>
                  <a:pt x="3581985" y="926348"/>
                </a:lnTo>
                <a:cubicBezTo>
                  <a:pt x="3581985" y="775210"/>
                  <a:pt x="3459463" y="652688"/>
                  <a:pt x="3308325" y="652688"/>
                </a:cubicBezTo>
                <a:lnTo>
                  <a:pt x="1090838" y="652688"/>
                </a:lnTo>
                <a:lnTo>
                  <a:pt x="1089947" y="661524"/>
                </a:lnTo>
                <a:cubicBezTo>
                  <a:pt x="1038609" y="912408"/>
                  <a:pt x="816627" y="1101132"/>
                  <a:pt x="550566" y="1101132"/>
                </a:cubicBezTo>
                <a:cubicBezTo>
                  <a:pt x="246497" y="1101132"/>
                  <a:pt x="0" y="854635"/>
                  <a:pt x="0" y="550566"/>
                </a:cubicBezTo>
                <a:cubicBezTo>
                  <a:pt x="0" y="246497"/>
                  <a:pt x="246497" y="0"/>
                  <a:pt x="55056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  <a:effectLst>
            <a:outerShdw blurRad="1524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74069" y="3483586"/>
            <a:ext cx="109479" cy="744364"/>
            <a:chOff x="7917305" y="1679687"/>
            <a:chExt cx="213360" cy="853440"/>
          </a:xfrm>
          <a:solidFill>
            <a:srgbClr val="A95711"/>
          </a:solidFill>
        </p:grpSpPr>
        <p:sp>
          <p:nvSpPr>
            <p:cNvPr id="7" name="矩形 6"/>
            <p:cNvSpPr/>
            <p:nvPr/>
          </p:nvSpPr>
          <p:spPr>
            <a:xfrm>
              <a:off x="7917305" y="167968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17305" y="189304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917305" y="210640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917305" y="231976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200000" flipH="1">
            <a:off x="5583386" y="4574880"/>
            <a:ext cx="1201921" cy="919926"/>
            <a:chOff x="911201" y="1622002"/>
            <a:chExt cx="2283025" cy="1747386"/>
          </a:xfrm>
          <a:solidFill>
            <a:srgbClr val="FFA52A"/>
          </a:solidFill>
        </p:grpSpPr>
        <p:sp>
          <p:nvSpPr>
            <p:cNvPr id="12" name="矩形 11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6200000" flipH="1">
            <a:off x="9194062" y="5464211"/>
            <a:ext cx="1201921" cy="919926"/>
            <a:chOff x="911201" y="1622002"/>
            <a:chExt cx="2283025" cy="1747386"/>
          </a:xfrm>
          <a:solidFill>
            <a:srgbClr val="FFC633"/>
          </a:solidFill>
        </p:grpSpPr>
        <p:sp>
          <p:nvSpPr>
            <p:cNvPr id="20" name="矩形 19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 flipH="1">
            <a:off x="6854695" y="3292630"/>
            <a:ext cx="1201921" cy="919926"/>
            <a:chOff x="911201" y="1622002"/>
            <a:chExt cx="2283025" cy="1747386"/>
          </a:xfrm>
          <a:solidFill>
            <a:srgbClr val="CC7E33"/>
          </a:solidFill>
        </p:grpSpPr>
        <p:sp>
          <p:nvSpPr>
            <p:cNvPr id="28" name="矩形 2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877201" y="5445690"/>
            <a:ext cx="931573" cy="931573"/>
            <a:chOff x="9875871" y="5229802"/>
            <a:chExt cx="931637" cy="931637"/>
          </a:xfrm>
        </p:grpSpPr>
        <p:sp>
          <p:nvSpPr>
            <p:cNvPr id="39" name="椭圆 38"/>
            <p:cNvSpPr/>
            <p:nvPr/>
          </p:nvSpPr>
          <p:spPr>
            <a:xfrm>
              <a:off x="9875871" y="5229802"/>
              <a:ext cx="931637" cy="931637"/>
            </a:xfrm>
            <a:prstGeom prst="ellipse">
              <a:avLst/>
            </a:prstGeom>
            <a:solidFill>
              <a:srgbClr val="FF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960129" y="5314060"/>
              <a:ext cx="763118" cy="76311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195461" y="5547711"/>
              <a:ext cx="292455" cy="308081"/>
              <a:chOff x="6596990" y="5657399"/>
              <a:chExt cx="428184" cy="496168"/>
            </a:xfrm>
            <a:solidFill>
              <a:schemeClr val="tx1"/>
            </a:solidFill>
          </p:grpSpPr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6678095" y="6064113"/>
                <a:ext cx="265975" cy="89454"/>
              </a:xfrm>
              <a:custGeom>
                <a:avLst/>
                <a:gdLst>
                  <a:gd name="T0" fmla="*/ 86 w 94"/>
                  <a:gd name="T1" fmla="*/ 22 h 32"/>
                  <a:gd name="T2" fmla="*/ 64 w 94"/>
                  <a:gd name="T3" fmla="*/ 22 h 32"/>
                  <a:gd name="T4" fmla="*/ 64 w 94"/>
                  <a:gd name="T5" fmla="*/ 0 h 32"/>
                  <a:gd name="T6" fmla="*/ 31 w 94"/>
                  <a:gd name="T7" fmla="*/ 0 h 32"/>
                  <a:gd name="T8" fmla="*/ 31 w 94"/>
                  <a:gd name="T9" fmla="*/ 22 h 32"/>
                  <a:gd name="T10" fmla="*/ 8 w 94"/>
                  <a:gd name="T11" fmla="*/ 22 h 32"/>
                  <a:gd name="T12" fmla="*/ 0 w 94"/>
                  <a:gd name="T13" fmla="*/ 27 h 32"/>
                  <a:gd name="T14" fmla="*/ 0 w 94"/>
                  <a:gd name="T15" fmla="*/ 32 h 32"/>
                  <a:gd name="T16" fmla="*/ 94 w 94"/>
                  <a:gd name="T17" fmla="*/ 32 h 32"/>
                  <a:gd name="T18" fmla="*/ 94 w 94"/>
                  <a:gd name="T19" fmla="*/ 27 h 32"/>
                  <a:gd name="T20" fmla="*/ 86 w 94"/>
                  <a:gd name="T2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32">
                    <a:moveTo>
                      <a:pt x="86" y="22"/>
                    </a:move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4" y="22"/>
                      <a:pt x="0" y="24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4"/>
                      <a:pt x="90" y="22"/>
                      <a:pt x="8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6718647" y="5789789"/>
                <a:ext cx="66792" cy="124042"/>
              </a:xfrm>
              <a:custGeom>
                <a:avLst/>
                <a:gdLst>
                  <a:gd name="T0" fmla="*/ 15 w 24"/>
                  <a:gd name="T1" fmla="*/ 18 h 44"/>
                  <a:gd name="T2" fmla="*/ 9 w 24"/>
                  <a:gd name="T3" fmla="*/ 14 h 44"/>
                  <a:gd name="T4" fmla="*/ 13 w 24"/>
                  <a:gd name="T5" fmla="*/ 11 h 44"/>
                  <a:gd name="T6" fmla="*/ 21 w 24"/>
                  <a:gd name="T7" fmla="*/ 13 h 44"/>
                  <a:gd name="T8" fmla="*/ 23 w 24"/>
                  <a:gd name="T9" fmla="*/ 6 h 44"/>
                  <a:gd name="T10" fmla="*/ 15 w 24"/>
                  <a:gd name="T11" fmla="*/ 5 h 44"/>
                  <a:gd name="T12" fmla="*/ 15 w 24"/>
                  <a:gd name="T13" fmla="*/ 0 h 44"/>
                  <a:gd name="T14" fmla="*/ 9 w 24"/>
                  <a:gd name="T15" fmla="*/ 0 h 44"/>
                  <a:gd name="T16" fmla="*/ 9 w 24"/>
                  <a:gd name="T17" fmla="*/ 5 h 44"/>
                  <a:gd name="T18" fmla="*/ 0 w 24"/>
                  <a:gd name="T19" fmla="*/ 15 h 44"/>
                  <a:gd name="T20" fmla="*/ 10 w 24"/>
                  <a:gd name="T21" fmla="*/ 25 h 44"/>
                  <a:gd name="T22" fmla="*/ 16 w 24"/>
                  <a:gd name="T23" fmla="*/ 29 h 44"/>
                  <a:gd name="T24" fmla="*/ 11 w 24"/>
                  <a:gd name="T25" fmla="*/ 33 h 44"/>
                  <a:gd name="T26" fmla="*/ 2 w 24"/>
                  <a:gd name="T27" fmla="*/ 30 h 44"/>
                  <a:gd name="T28" fmla="*/ 0 w 24"/>
                  <a:gd name="T29" fmla="*/ 37 h 44"/>
                  <a:gd name="T30" fmla="*/ 9 w 24"/>
                  <a:gd name="T31" fmla="*/ 39 h 44"/>
                  <a:gd name="T32" fmla="*/ 9 w 24"/>
                  <a:gd name="T33" fmla="*/ 44 h 44"/>
                  <a:gd name="T34" fmla="*/ 15 w 24"/>
                  <a:gd name="T35" fmla="*/ 44 h 44"/>
                  <a:gd name="T36" fmla="*/ 15 w 24"/>
                  <a:gd name="T37" fmla="*/ 38 h 44"/>
                  <a:gd name="T38" fmla="*/ 24 w 24"/>
                  <a:gd name="T39" fmla="*/ 29 h 44"/>
                  <a:gd name="T40" fmla="*/ 15 w 24"/>
                  <a:gd name="T4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4">
                    <a:moveTo>
                      <a:pt x="15" y="18"/>
                    </a:moveTo>
                    <a:cubicBezTo>
                      <a:pt x="10" y="17"/>
                      <a:pt x="9" y="15"/>
                      <a:pt x="9" y="14"/>
                    </a:cubicBezTo>
                    <a:cubicBezTo>
                      <a:pt x="9" y="12"/>
                      <a:pt x="10" y="11"/>
                      <a:pt x="13" y="11"/>
                    </a:cubicBezTo>
                    <a:cubicBezTo>
                      <a:pt x="17" y="11"/>
                      <a:pt x="20" y="12"/>
                      <a:pt x="21" y="1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18" y="5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4" y="6"/>
                      <a:pt x="0" y="10"/>
                      <a:pt x="0" y="15"/>
                    </a:cubicBezTo>
                    <a:cubicBezTo>
                      <a:pt x="0" y="20"/>
                      <a:pt x="4" y="23"/>
                      <a:pt x="10" y="25"/>
                    </a:cubicBezTo>
                    <a:cubicBezTo>
                      <a:pt x="14" y="26"/>
                      <a:pt x="16" y="27"/>
                      <a:pt x="16" y="29"/>
                    </a:cubicBezTo>
                    <a:cubicBezTo>
                      <a:pt x="16" y="31"/>
                      <a:pt x="14" y="33"/>
                      <a:pt x="11" y="33"/>
                    </a:cubicBezTo>
                    <a:cubicBezTo>
                      <a:pt x="7" y="33"/>
                      <a:pt x="4" y="32"/>
                      <a:pt x="2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38"/>
                      <a:pt x="6" y="39"/>
                      <a:pt x="9" y="39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1" y="37"/>
                      <a:pt x="24" y="33"/>
                      <a:pt x="24" y="29"/>
                    </a:cubicBezTo>
                    <a:cubicBezTo>
                      <a:pt x="24" y="24"/>
                      <a:pt x="22" y="21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6655434" y="5758779"/>
                <a:ext cx="192027" cy="186063"/>
              </a:xfrm>
              <a:custGeom>
                <a:avLst/>
                <a:gdLst>
                  <a:gd name="T0" fmla="*/ 34 w 68"/>
                  <a:gd name="T1" fmla="*/ 0 h 66"/>
                  <a:gd name="T2" fmla="*/ 0 w 68"/>
                  <a:gd name="T3" fmla="*/ 33 h 66"/>
                  <a:gd name="T4" fmla="*/ 34 w 68"/>
                  <a:gd name="T5" fmla="*/ 66 h 66"/>
                  <a:gd name="T6" fmla="*/ 68 w 68"/>
                  <a:gd name="T7" fmla="*/ 33 h 66"/>
                  <a:gd name="T8" fmla="*/ 34 w 68"/>
                  <a:gd name="T9" fmla="*/ 0 h 66"/>
                  <a:gd name="T10" fmla="*/ 34 w 68"/>
                  <a:gd name="T11" fmla="*/ 59 h 66"/>
                  <a:gd name="T12" fmla="*/ 7 w 68"/>
                  <a:gd name="T13" fmla="*/ 33 h 66"/>
                  <a:gd name="T14" fmla="*/ 34 w 68"/>
                  <a:gd name="T15" fmla="*/ 7 h 66"/>
                  <a:gd name="T16" fmla="*/ 60 w 68"/>
                  <a:gd name="T17" fmla="*/ 33 h 66"/>
                  <a:gd name="T18" fmla="*/ 34 w 68"/>
                  <a:gd name="T1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6">
                    <a:moveTo>
                      <a:pt x="34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4" y="66"/>
                    </a:cubicBezTo>
                    <a:cubicBezTo>
                      <a:pt x="53" y="66"/>
                      <a:pt x="68" y="51"/>
                      <a:pt x="68" y="33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59"/>
                    </a:moveTo>
                    <a:cubicBezTo>
                      <a:pt x="19" y="59"/>
                      <a:pt x="7" y="47"/>
                      <a:pt x="7" y="33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49" y="7"/>
                      <a:pt x="60" y="19"/>
                      <a:pt x="60" y="33"/>
                    </a:cubicBezTo>
                    <a:cubicBezTo>
                      <a:pt x="60" y="47"/>
                      <a:pt x="49" y="59"/>
                      <a:pt x="3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6876085" y="5680060"/>
                <a:ext cx="53672" cy="98995"/>
              </a:xfrm>
              <a:custGeom>
                <a:avLst/>
                <a:gdLst>
                  <a:gd name="T0" fmla="*/ 8 w 19"/>
                  <a:gd name="T1" fmla="*/ 26 h 35"/>
                  <a:gd name="T2" fmla="*/ 1 w 19"/>
                  <a:gd name="T3" fmla="*/ 24 h 35"/>
                  <a:gd name="T4" fmla="*/ 0 w 19"/>
                  <a:gd name="T5" fmla="*/ 29 h 35"/>
                  <a:gd name="T6" fmla="*/ 7 w 19"/>
                  <a:gd name="T7" fmla="*/ 31 h 35"/>
                  <a:gd name="T8" fmla="*/ 7 w 19"/>
                  <a:gd name="T9" fmla="*/ 35 h 35"/>
                  <a:gd name="T10" fmla="*/ 11 w 19"/>
                  <a:gd name="T11" fmla="*/ 35 h 35"/>
                  <a:gd name="T12" fmla="*/ 11 w 19"/>
                  <a:gd name="T13" fmla="*/ 30 h 35"/>
                  <a:gd name="T14" fmla="*/ 19 w 19"/>
                  <a:gd name="T15" fmla="*/ 23 h 35"/>
                  <a:gd name="T16" fmla="*/ 12 w 19"/>
                  <a:gd name="T17" fmla="*/ 15 h 35"/>
                  <a:gd name="T18" fmla="*/ 7 w 19"/>
                  <a:gd name="T19" fmla="*/ 11 h 35"/>
                  <a:gd name="T20" fmla="*/ 10 w 19"/>
                  <a:gd name="T21" fmla="*/ 9 h 35"/>
                  <a:gd name="T22" fmla="*/ 16 w 19"/>
                  <a:gd name="T23" fmla="*/ 10 h 35"/>
                  <a:gd name="T24" fmla="*/ 18 w 19"/>
                  <a:gd name="T25" fmla="*/ 5 h 35"/>
                  <a:gd name="T26" fmla="*/ 12 w 19"/>
                  <a:gd name="T27" fmla="*/ 4 h 35"/>
                  <a:gd name="T28" fmla="*/ 12 w 19"/>
                  <a:gd name="T29" fmla="*/ 0 h 35"/>
                  <a:gd name="T30" fmla="*/ 7 w 19"/>
                  <a:gd name="T31" fmla="*/ 0 h 35"/>
                  <a:gd name="T32" fmla="*/ 7 w 19"/>
                  <a:gd name="T33" fmla="*/ 4 h 35"/>
                  <a:gd name="T34" fmla="*/ 0 w 19"/>
                  <a:gd name="T35" fmla="*/ 12 h 35"/>
                  <a:gd name="T36" fmla="*/ 8 w 19"/>
                  <a:gd name="T37" fmla="*/ 19 h 35"/>
                  <a:gd name="T38" fmla="*/ 12 w 19"/>
                  <a:gd name="T39" fmla="*/ 23 h 35"/>
                  <a:gd name="T40" fmla="*/ 8 w 19"/>
                  <a:gd name="T41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5">
                    <a:moveTo>
                      <a:pt x="8" y="26"/>
                    </a:moveTo>
                    <a:cubicBezTo>
                      <a:pt x="6" y="26"/>
                      <a:pt x="3" y="25"/>
                      <a:pt x="1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30"/>
                      <a:pt x="4" y="31"/>
                      <a:pt x="7" y="3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6" y="30"/>
                      <a:pt x="19" y="26"/>
                      <a:pt x="19" y="23"/>
                    </a:cubicBezTo>
                    <a:cubicBezTo>
                      <a:pt x="19" y="19"/>
                      <a:pt x="17" y="16"/>
                      <a:pt x="12" y="15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8" y="9"/>
                      <a:pt x="10" y="9"/>
                    </a:cubicBezTo>
                    <a:cubicBezTo>
                      <a:pt x="13" y="9"/>
                      <a:pt x="15" y="10"/>
                      <a:pt x="16" y="1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0" y="12"/>
                    </a:cubicBezTo>
                    <a:cubicBezTo>
                      <a:pt x="0" y="16"/>
                      <a:pt x="3" y="18"/>
                      <a:pt x="8" y="19"/>
                    </a:cubicBezTo>
                    <a:cubicBezTo>
                      <a:pt x="11" y="21"/>
                      <a:pt x="12" y="22"/>
                      <a:pt x="12" y="23"/>
                    </a:cubicBezTo>
                    <a:cubicBezTo>
                      <a:pt x="12" y="25"/>
                      <a:pt x="11" y="26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9"/>
              <p:cNvSpPr>
                <a:spLocks noEditPoints="1"/>
              </p:cNvSpPr>
              <p:nvPr/>
            </p:nvSpPr>
            <p:spPr bwMode="auto">
              <a:xfrm>
                <a:off x="6596990" y="5700336"/>
                <a:ext cx="428184" cy="357814"/>
              </a:xfrm>
              <a:custGeom>
                <a:avLst/>
                <a:gdLst>
                  <a:gd name="T0" fmla="*/ 143 w 152"/>
                  <a:gd name="T1" fmla="*/ 0 h 127"/>
                  <a:gd name="T2" fmla="*/ 136 w 152"/>
                  <a:gd name="T3" fmla="*/ 0 h 127"/>
                  <a:gd name="T4" fmla="*/ 138 w 152"/>
                  <a:gd name="T5" fmla="*/ 9 h 127"/>
                  <a:gd name="T6" fmla="*/ 143 w 152"/>
                  <a:gd name="T7" fmla="*/ 9 h 127"/>
                  <a:gd name="T8" fmla="*/ 143 w 152"/>
                  <a:gd name="T9" fmla="*/ 101 h 127"/>
                  <a:gd name="T10" fmla="*/ 9 w 152"/>
                  <a:gd name="T11" fmla="*/ 101 h 127"/>
                  <a:gd name="T12" fmla="*/ 9 w 152"/>
                  <a:gd name="T13" fmla="*/ 9 h 127"/>
                  <a:gd name="T14" fmla="*/ 79 w 152"/>
                  <a:gd name="T15" fmla="*/ 9 h 127"/>
                  <a:gd name="T16" fmla="*/ 81 w 152"/>
                  <a:gd name="T17" fmla="*/ 0 h 127"/>
                  <a:gd name="T18" fmla="*/ 9 w 152"/>
                  <a:gd name="T19" fmla="*/ 0 h 127"/>
                  <a:gd name="T20" fmla="*/ 0 w 152"/>
                  <a:gd name="T21" fmla="*/ 9 h 127"/>
                  <a:gd name="T22" fmla="*/ 0 w 152"/>
                  <a:gd name="T23" fmla="*/ 118 h 127"/>
                  <a:gd name="T24" fmla="*/ 9 w 152"/>
                  <a:gd name="T25" fmla="*/ 127 h 127"/>
                  <a:gd name="T26" fmla="*/ 143 w 152"/>
                  <a:gd name="T27" fmla="*/ 127 h 127"/>
                  <a:gd name="T28" fmla="*/ 152 w 152"/>
                  <a:gd name="T29" fmla="*/ 118 h 127"/>
                  <a:gd name="T30" fmla="*/ 152 w 152"/>
                  <a:gd name="T31" fmla="*/ 9 h 127"/>
                  <a:gd name="T32" fmla="*/ 143 w 152"/>
                  <a:gd name="T33" fmla="*/ 0 h 127"/>
                  <a:gd name="T34" fmla="*/ 76 w 152"/>
                  <a:gd name="T35" fmla="*/ 120 h 127"/>
                  <a:gd name="T36" fmla="*/ 70 w 152"/>
                  <a:gd name="T37" fmla="*/ 114 h 127"/>
                  <a:gd name="T38" fmla="*/ 76 w 152"/>
                  <a:gd name="T39" fmla="*/ 107 h 127"/>
                  <a:gd name="T40" fmla="*/ 83 w 152"/>
                  <a:gd name="T41" fmla="*/ 114 h 127"/>
                  <a:gd name="T42" fmla="*/ 76 w 152"/>
                  <a:gd name="T43" fmla="*/ 1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27">
                    <a:moveTo>
                      <a:pt x="143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3"/>
                      <a:pt x="138" y="6"/>
                      <a:pt x="138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6"/>
                      <a:pt x="80" y="3"/>
                      <a:pt x="8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3"/>
                      <a:pt x="4" y="127"/>
                      <a:pt x="9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8" y="127"/>
                      <a:pt x="152" y="123"/>
                      <a:pt x="152" y="118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4"/>
                      <a:pt x="148" y="0"/>
                      <a:pt x="143" y="0"/>
                    </a:cubicBezTo>
                    <a:close/>
                    <a:moveTo>
                      <a:pt x="76" y="120"/>
                    </a:moveTo>
                    <a:cubicBezTo>
                      <a:pt x="73" y="120"/>
                      <a:pt x="70" y="117"/>
                      <a:pt x="70" y="114"/>
                    </a:cubicBezTo>
                    <a:cubicBezTo>
                      <a:pt x="70" y="110"/>
                      <a:pt x="73" y="107"/>
                      <a:pt x="76" y="107"/>
                    </a:cubicBezTo>
                    <a:cubicBezTo>
                      <a:pt x="80" y="107"/>
                      <a:pt x="83" y="110"/>
                      <a:pt x="83" y="114"/>
                    </a:cubicBezTo>
                    <a:cubicBezTo>
                      <a:pt x="83" y="117"/>
                      <a:pt x="80" y="120"/>
                      <a:pt x="76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30"/>
              <p:cNvSpPr>
                <a:spLocks noEditPoints="1"/>
              </p:cNvSpPr>
              <p:nvPr/>
            </p:nvSpPr>
            <p:spPr bwMode="auto">
              <a:xfrm>
                <a:off x="6828377" y="5657399"/>
                <a:ext cx="149089" cy="144319"/>
              </a:xfrm>
              <a:custGeom>
                <a:avLst/>
                <a:gdLst>
                  <a:gd name="T0" fmla="*/ 26 w 53"/>
                  <a:gd name="T1" fmla="*/ 51 h 51"/>
                  <a:gd name="T2" fmla="*/ 53 w 53"/>
                  <a:gd name="T3" fmla="*/ 25 h 51"/>
                  <a:gd name="T4" fmla="*/ 26 w 53"/>
                  <a:gd name="T5" fmla="*/ 0 h 51"/>
                  <a:gd name="T6" fmla="*/ 0 w 53"/>
                  <a:gd name="T7" fmla="*/ 25 h 51"/>
                  <a:gd name="T8" fmla="*/ 26 w 53"/>
                  <a:gd name="T9" fmla="*/ 51 h 51"/>
                  <a:gd name="T10" fmla="*/ 26 w 53"/>
                  <a:gd name="T11" fmla="*/ 5 h 51"/>
                  <a:gd name="T12" fmla="*/ 47 w 53"/>
                  <a:gd name="T13" fmla="*/ 25 h 51"/>
                  <a:gd name="T14" fmla="*/ 26 w 53"/>
                  <a:gd name="T15" fmla="*/ 46 h 51"/>
                  <a:gd name="T16" fmla="*/ 6 w 53"/>
                  <a:gd name="T17" fmla="*/ 25 h 51"/>
                  <a:gd name="T18" fmla="*/ 26 w 53"/>
                  <a:gd name="T19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41" y="51"/>
                      <a:pt x="53" y="40"/>
                      <a:pt x="53" y="25"/>
                    </a:cubicBezTo>
                    <a:cubicBezTo>
                      <a:pt x="53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  <a:moveTo>
                      <a:pt x="26" y="5"/>
                    </a:moveTo>
                    <a:cubicBezTo>
                      <a:pt x="38" y="5"/>
                      <a:pt x="47" y="14"/>
                      <a:pt x="47" y="25"/>
                    </a:cubicBezTo>
                    <a:cubicBezTo>
                      <a:pt x="47" y="37"/>
                      <a:pt x="38" y="46"/>
                      <a:pt x="26" y="46"/>
                    </a:cubicBezTo>
                    <a:cubicBezTo>
                      <a:pt x="15" y="46"/>
                      <a:pt x="6" y="37"/>
                      <a:pt x="6" y="25"/>
                    </a:cubicBezTo>
                    <a:cubicBezTo>
                      <a:pt x="6" y="14"/>
                      <a:pt x="15" y="5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6898747" y="5855389"/>
                <a:ext cx="41745" cy="78719"/>
              </a:xfrm>
              <a:custGeom>
                <a:avLst/>
                <a:gdLst>
                  <a:gd name="T0" fmla="*/ 9 w 15"/>
                  <a:gd name="T1" fmla="*/ 11 h 28"/>
                  <a:gd name="T2" fmla="*/ 5 w 15"/>
                  <a:gd name="T3" fmla="*/ 8 h 28"/>
                  <a:gd name="T4" fmla="*/ 8 w 15"/>
                  <a:gd name="T5" fmla="*/ 6 h 28"/>
                  <a:gd name="T6" fmla="*/ 13 w 15"/>
                  <a:gd name="T7" fmla="*/ 8 h 28"/>
                  <a:gd name="T8" fmla="*/ 14 w 15"/>
                  <a:gd name="T9" fmla="*/ 4 h 28"/>
                  <a:gd name="T10" fmla="*/ 9 w 15"/>
                  <a:gd name="T11" fmla="*/ 3 h 28"/>
                  <a:gd name="T12" fmla="*/ 9 w 15"/>
                  <a:gd name="T13" fmla="*/ 0 h 28"/>
                  <a:gd name="T14" fmla="*/ 6 w 15"/>
                  <a:gd name="T15" fmla="*/ 0 h 28"/>
                  <a:gd name="T16" fmla="*/ 6 w 15"/>
                  <a:gd name="T17" fmla="*/ 3 h 28"/>
                  <a:gd name="T18" fmla="*/ 0 w 15"/>
                  <a:gd name="T19" fmla="*/ 9 h 28"/>
                  <a:gd name="T20" fmla="*/ 6 w 15"/>
                  <a:gd name="T21" fmla="*/ 15 h 28"/>
                  <a:gd name="T22" fmla="*/ 10 w 15"/>
                  <a:gd name="T23" fmla="*/ 18 h 28"/>
                  <a:gd name="T24" fmla="*/ 7 w 15"/>
                  <a:gd name="T25" fmla="*/ 20 h 28"/>
                  <a:gd name="T26" fmla="*/ 1 w 15"/>
                  <a:gd name="T27" fmla="*/ 19 h 28"/>
                  <a:gd name="T28" fmla="*/ 0 w 15"/>
                  <a:gd name="T29" fmla="*/ 23 h 28"/>
                  <a:gd name="T30" fmla="*/ 6 w 15"/>
                  <a:gd name="T31" fmla="*/ 24 h 28"/>
                  <a:gd name="T32" fmla="*/ 6 w 15"/>
                  <a:gd name="T33" fmla="*/ 28 h 28"/>
                  <a:gd name="T34" fmla="*/ 9 w 15"/>
                  <a:gd name="T35" fmla="*/ 28 h 28"/>
                  <a:gd name="T36" fmla="*/ 9 w 15"/>
                  <a:gd name="T37" fmla="*/ 24 h 28"/>
                  <a:gd name="T38" fmla="*/ 15 w 15"/>
                  <a:gd name="T39" fmla="*/ 18 h 28"/>
                  <a:gd name="T40" fmla="*/ 9 w 15"/>
                  <a:gd name="T4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8">
                    <a:moveTo>
                      <a:pt x="9" y="11"/>
                    </a:moveTo>
                    <a:cubicBezTo>
                      <a:pt x="6" y="10"/>
                      <a:pt x="5" y="10"/>
                      <a:pt x="5" y="8"/>
                    </a:cubicBezTo>
                    <a:cubicBezTo>
                      <a:pt x="5" y="7"/>
                      <a:pt x="6" y="6"/>
                      <a:pt x="8" y="6"/>
                    </a:cubicBezTo>
                    <a:cubicBezTo>
                      <a:pt x="11" y="6"/>
                      <a:pt x="12" y="7"/>
                      <a:pt x="13" y="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2"/>
                      <a:pt x="3" y="14"/>
                      <a:pt x="6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4" y="20"/>
                      <a:pt x="2" y="20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3" y="23"/>
                      <a:pt x="15" y="21"/>
                      <a:pt x="15" y="18"/>
                    </a:cubicBezTo>
                    <a:cubicBezTo>
                      <a:pt x="15" y="15"/>
                      <a:pt x="13" y="13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32"/>
              <p:cNvSpPr>
                <a:spLocks noEditPoints="1"/>
              </p:cNvSpPr>
              <p:nvPr/>
            </p:nvSpPr>
            <p:spPr bwMode="auto">
              <a:xfrm>
                <a:off x="6859387" y="5835112"/>
                <a:ext cx="121657" cy="118079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7 h 42"/>
                  <a:gd name="T12" fmla="*/ 5 w 43"/>
                  <a:gd name="T13" fmla="*/ 21 h 42"/>
                  <a:gd name="T14" fmla="*/ 21 w 43"/>
                  <a:gd name="T15" fmla="*/ 4 h 42"/>
                  <a:gd name="T16" fmla="*/ 38 w 43"/>
                  <a:gd name="T17" fmla="*/ 21 h 42"/>
                  <a:gd name="T18" fmla="*/ 21 w 43"/>
                  <a:gd name="T1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33" y="42"/>
                      <a:pt x="43" y="32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7"/>
                    </a:moveTo>
                    <a:cubicBezTo>
                      <a:pt x="12" y="37"/>
                      <a:pt x="5" y="30"/>
                      <a:pt x="5" y="21"/>
                    </a:cubicBezTo>
                    <a:cubicBezTo>
                      <a:pt x="5" y="12"/>
                      <a:pt x="12" y="4"/>
                      <a:pt x="21" y="4"/>
                    </a:cubicBezTo>
                    <a:cubicBezTo>
                      <a:pt x="31" y="4"/>
                      <a:pt x="38" y="12"/>
                      <a:pt x="38" y="21"/>
                    </a:cubicBezTo>
                    <a:cubicBezTo>
                      <a:pt x="38" y="30"/>
                      <a:pt x="31" y="37"/>
                      <a:pt x="2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226472" y="4569059"/>
            <a:ext cx="931573" cy="931573"/>
            <a:chOff x="6224892" y="4353111"/>
            <a:chExt cx="931637" cy="931637"/>
          </a:xfrm>
        </p:grpSpPr>
        <p:sp>
          <p:nvSpPr>
            <p:cNvPr id="51" name="椭圆 50"/>
            <p:cNvSpPr/>
            <p:nvPr/>
          </p:nvSpPr>
          <p:spPr>
            <a:xfrm>
              <a:off x="6224892" y="4353111"/>
              <a:ext cx="931637" cy="931637"/>
            </a:xfrm>
            <a:prstGeom prst="ellipse">
              <a:avLst/>
            </a:prstGeom>
            <a:solidFill>
              <a:srgbClr val="FFA5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309150" y="4437369"/>
              <a:ext cx="763118" cy="7631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560055" y="4656435"/>
              <a:ext cx="280881" cy="344039"/>
              <a:chOff x="6605340" y="4486155"/>
              <a:chExt cx="403136" cy="493783"/>
            </a:xfrm>
            <a:solidFill>
              <a:schemeClr val="tx1"/>
            </a:solidFill>
          </p:grpSpPr>
          <p:sp>
            <p:nvSpPr>
              <p:cNvPr id="54" name="Freeform 115"/>
              <p:cNvSpPr>
                <a:spLocks/>
              </p:cNvSpPr>
              <p:nvPr/>
            </p:nvSpPr>
            <p:spPr bwMode="auto">
              <a:xfrm>
                <a:off x="6743694" y="4903605"/>
                <a:ext cx="47708" cy="48902"/>
              </a:xfrm>
              <a:custGeom>
                <a:avLst/>
                <a:gdLst>
                  <a:gd name="T0" fmla="*/ 12 w 17"/>
                  <a:gd name="T1" fmla="*/ 0 h 17"/>
                  <a:gd name="T2" fmla="*/ 12 w 17"/>
                  <a:gd name="T3" fmla="*/ 4 h 17"/>
                  <a:gd name="T4" fmla="*/ 15 w 17"/>
                  <a:gd name="T5" fmla="*/ 9 h 17"/>
                  <a:gd name="T6" fmla="*/ 8 w 17"/>
                  <a:gd name="T7" fmla="*/ 14 h 17"/>
                  <a:gd name="T8" fmla="*/ 3 w 17"/>
                  <a:gd name="T9" fmla="*/ 7 h 17"/>
                  <a:gd name="T10" fmla="*/ 5 w 17"/>
                  <a:gd name="T11" fmla="*/ 4 h 17"/>
                  <a:gd name="T12" fmla="*/ 5 w 17"/>
                  <a:gd name="T13" fmla="*/ 1 h 17"/>
                  <a:gd name="T14" fmla="*/ 0 w 17"/>
                  <a:gd name="T15" fmla="*/ 8 h 17"/>
                  <a:gd name="T16" fmla="*/ 9 w 17"/>
                  <a:gd name="T17" fmla="*/ 17 h 17"/>
                  <a:gd name="T18" fmla="*/ 17 w 17"/>
                  <a:gd name="T19" fmla="*/ 8 h 17"/>
                  <a:gd name="T20" fmla="*/ 12 w 17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5"/>
                      <a:pt x="15" y="7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ubicBezTo>
                      <a:pt x="5" y="14"/>
                      <a:pt x="3" y="11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5"/>
                      <a:pt x="15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116"/>
              <p:cNvSpPr>
                <a:spLocks noChangeArrowheads="1"/>
              </p:cNvSpPr>
              <p:nvPr/>
            </p:nvSpPr>
            <p:spPr bwMode="auto">
              <a:xfrm>
                <a:off x="6762778" y="4895255"/>
                <a:ext cx="8349" cy="345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17"/>
              <p:cNvSpPr>
                <a:spLocks/>
              </p:cNvSpPr>
              <p:nvPr/>
            </p:nvSpPr>
            <p:spPr bwMode="auto">
              <a:xfrm>
                <a:off x="6754428" y="4684146"/>
                <a:ext cx="51287" cy="134777"/>
              </a:xfrm>
              <a:custGeom>
                <a:avLst/>
                <a:gdLst>
                  <a:gd name="T0" fmla="*/ 22 w 43"/>
                  <a:gd name="T1" fmla="*/ 0 h 113"/>
                  <a:gd name="T2" fmla="*/ 0 w 43"/>
                  <a:gd name="T3" fmla="*/ 16 h 113"/>
                  <a:gd name="T4" fmla="*/ 0 w 43"/>
                  <a:gd name="T5" fmla="*/ 113 h 113"/>
                  <a:gd name="T6" fmla="*/ 43 w 43"/>
                  <a:gd name="T7" fmla="*/ 113 h 113"/>
                  <a:gd name="T8" fmla="*/ 43 w 43"/>
                  <a:gd name="T9" fmla="*/ 19 h 113"/>
                  <a:gd name="T10" fmla="*/ 22 w 4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13">
                    <a:moveTo>
                      <a:pt x="22" y="0"/>
                    </a:moveTo>
                    <a:lnTo>
                      <a:pt x="0" y="1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19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118"/>
              <p:cNvSpPr>
                <a:spLocks/>
              </p:cNvSpPr>
              <p:nvPr/>
            </p:nvSpPr>
            <p:spPr bwMode="auto">
              <a:xfrm>
                <a:off x="6839111" y="4709192"/>
                <a:ext cx="51287" cy="109730"/>
              </a:xfrm>
              <a:custGeom>
                <a:avLst/>
                <a:gdLst>
                  <a:gd name="T0" fmla="*/ 10 w 43"/>
                  <a:gd name="T1" fmla="*/ 29 h 92"/>
                  <a:gd name="T2" fmla="*/ 0 w 43"/>
                  <a:gd name="T3" fmla="*/ 21 h 92"/>
                  <a:gd name="T4" fmla="*/ 0 w 43"/>
                  <a:gd name="T5" fmla="*/ 92 h 92"/>
                  <a:gd name="T6" fmla="*/ 43 w 43"/>
                  <a:gd name="T7" fmla="*/ 92 h 92"/>
                  <a:gd name="T8" fmla="*/ 43 w 43"/>
                  <a:gd name="T9" fmla="*/ 0 h 92"/>
                  <a:gd name="T10" fmla="*/ 10 w 43"/>
                  <a:gd name="T11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10" y="29"/>
                    </a:moveTo>
                    <a:lnTo>
                      <a:pt x="0" y="21"/>
                    </a:lnTo>
                    <a:lnTo>
                      <a:pt x="0" y="92"/>
                    </a:lnTo>
                    <a:lnTo>
                      <a:pt x="43" y="92"/>
                    </a:lnTo>
                    <a:lnTo>
                      <a:pt x="43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119"/>
              <p:cNvSpPr>
                <a:spLocks/>
              </p:cNvSpPr>
              <p:nvPr/>
            </p:nvSpPr>
            <p:spPr bwMode="auto">
              <a:xfrm>
                <a:off x="6669746" y="4731854"/>
                <a:ext cx="51287" cy="87068"/>
              </a:xfrm>
              <a:custGeom>
                <a:avLst/>
                <a:gdLst>
                  <a:gd name="T0" fmla="*/ 0 w 43"/>
                  <a:gd name="T1" fmla="*/ 36 h 73"/>
                  <a:gd name="T2" fmla="*/ 0 w 43"/>
                  <a:gd name="T3" fmla="*/ 73 h 73"/>
                  <a:gd name="T4" fmla="*/ 43 w 43"/>
                  <a:gd name="T5" fmla="*/ 73 h 73"/>
                  <a:gd name="T6" fmla="*/ 43 w 43"/>
                  <a:gd name="T7" fmla="*/ 0 h 73"/>
                  <a:gd name="T8" fmla="*/ 0 w 43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0" y="36"/>
                    </a:moveTo>
                    <a:lnTo>
                      <a:pt x="0" y="73"/>
                    </a:lnTo>
                    <a:lnTo>
                      <a:pt x="43" y="73"/>
                    </a:lnTo>
                    <a:lnTo>
                      <a:pt x="4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20"/>
              <p:cNvSpPr>
                <a:spLocks/>
              </p:cNvSpPr>
              <p:nvPr/>
            </p:nvSpPr>
            <p:spPr bwMode="auto">
              <a:xfrm>
                <a:off x="6927372" y="4636437"/>
                <a:ext cx="50094" cy="182485"/>
              </a:xfrm>
              <a:custGeom>
                <a:avLst/>
                <a:gdLst>
                  <a:gd name="T0" fmla="*/ 0 w 42"/>
                  <a:gd name="T1" fmla="*/ 153 h 153"/>
                  <a:gd name="T2" fmla="*/ 42 w 42"/>
                  <a:gd name="T3" fmla="*/ 153 h 153"/>
                  <a:gd name="T4" fmla="*/ 42 w 42"/>
                  <a:gd name="T5" fmla="*/ 0 h 153"/>
                  <a:gd name="T6" fmla="*/ 0 w 42"/>
                  <a:gd name="T7" fmla="*/ 35 h 153"/>
                  <a:gd name="T8" fmla="*/ 0 w 4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3">
                    <a:moveTo>
                      <a:pt x="0" y="153"/>
                    </a:moveTo>
                    <a:lnTo>
                      <a:pt x="42" y="153"/>
                    </a:lnTo>
                    <a:lnTo>
                      <a:pt x="42" y="0"/>
                    </a:lnTo>
                    <a:lnTo>
                      <a:pt x="0" y="35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21"/>
              <p:cNvSpPr>
                <a:spLocks/>
              </p:cNvSpPr>
              <p:nvPr/>
            </p:nvSpPr>
            <p:spPr bwMode="auto">
              <a:xfrm>
                <a:off x="6904710" y="4556525"/>
                <a:ext cx="25047" cy="51287"/>
              </a:xfrm>
              <a:custGeom>
                <a:avLst/>
                <a:gdLst>
                  <a:gd name="T0" fmla="*/ 21 w 21"/>
                  <a:gd name="T1" fmla="*/ 22 h 43"/>
                  <a:gd name="T2" fmla="*/ 0 w 21"/>
                  <a:gd name="T3" fmla="*/ 0 h 43"/>
                  <a:gd name="T4" fmla="*/ 0 w 21"/>
                  <a:gd name="T5" fmla="*/ 43 h 43"/>
                  <a:gd name="T6" fmla="*/ 21 w 21"/>
                  <a:gd name="T7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22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22"/>
              <p:cNvSpPr>
                <a:spLocks noEditPoints="1"/>
              </p:cNvSpPr>
              <p:nvPr/>
            </p:nvSpPr>
            <p:spPr bwMode="auto">
              <a:xfrm>
                <a:off x="6605340" y="4486155"/>
                <a:ext cx="332767" cy="493783"/>
              </a:xfrm>
              <a:custGeom>
                <a:avLst/>
                <a:gdLst>
                  <a:gd name="T0" fmla="*/ 108 w 118"/>
                  <a:gd name="T1" fmla="*/ 69 h 175"/>
                  <a:gd name="T2" fmla="*/ 107 w 118"/>
                  <a:gd name="T3" fmla="*/ 70 h 175"/>
                  <a:gd name="T4" fmla="*/ 107 w 118"/>
                  <a:gd name="T5" fmla="*/ 123 h 175"/>
                  <a:gd name="T6" fmla="*/ 106 w 118"/>
                  <a:gd name="T7" fmla="*/ 123 h 175"/>
                  <a:gd name="T8" fmla="*/ 106 w 118"/>
                  <a:gd name="T9" fmla="*/ 136 h 175"/>
                  <a:gd name="T10" fmla="*/ 12 w 118"/>
                  <a:gd name="T11" fmla="*/ 136 h 175"/>
                  <a:gd name="T12" fmla="*/ 12 w 118"/>
                  <a:gd name="T13" fmla="*/ 12 h 175"/>
                  <a:gd name="T14" fmla="*/ 106 w 118"/>
                  <a:gd name="T15" fmla="*/ 12 h 175"/>
                  <a:gd name="T16" fmla="*/ 106 w 118"/>
                  <a:gd name="T17" fmla="*/ 15 h 175"/>
                  <a:gd name="T18" fmla="*/ 118 w 118"/>
                  <a:gd name="T19" fmla="*/ 15 h 175"/>
                  <a:gd name="T20" fmla="*/ 118 w 118"/>
                  <a:gd name="T21" fmla="*/ 10 h 175"/>
                  <a:gd name="T22" fmla="*/ 108 w 118"/>
                  <a:gd name="T23" fmla="*/ 0 h 175"/>
                  <a:gd name="T24" fmla="*/ 9 w 118"/>
                  <a:gd name="T25" fmla="*/ 0 h 175"/>
                  <a:gd name="T26" fmla="*/ 0 w 118"/>
                  <a:gd name="T27" fmla="*/ 10 h 175"/>
                  <a:gd name="T28" fmla="*/ 0 w 118"/>
                  <a:gd name="T29" fmla="*/ 165 h 175"/>
                  <a:gd name="T30" fmla="*/ 9 w 118"/>
                  <a:gd name="T31" fmla="*/ 175 h 175"/>
                  <a:gd name="T32" fmla="*/ 108 w 118"/>
                  <a:gd name="T33" fmla="*/ 175 h 175"/>
                  <a:gd name="T34" fmla="*/ 118 w 118"/>
                  <a:gd name="T35" fmla="*/ 165 h 175"/>
                  <a:gd name="T36" fmla="*/ 118 w 118"/>
                  <a:gd name="T37" fmla="*/ 123 h 175"/>
                  <a:gd name="T38" fmla="*/ 108 w 118"/>
                  <a:gd name="T39" fmla="*/ 123 h 175"/>
                  <a:gd name="T40" fmla="*/ 108 w 118"/>
                  <a:gd name="T41" fmla="*/ 69 h 175"/>
                  <a:gd name="T42" fmla="*/ 58 w 118"/>
                  <a:gd name="T43" fmla="*/ 170 h 175"/>
                  <a:gd name="T44" fmla="*/ 43 w 118"/>
                  <a:gd name="T45" fmla="*/ 155 h 175"/>
                  <a:gd name="T46" fmla="*/ 58 w 118"/>
                  <a:gd name="T47" fmla="*/ 140 h 175"/>
                  <a:gd name="T48" fmla="*/ 73 w 118"/>
                  <a:gd name="T49" fmla="*/ 155 h 175"/>
                  <a:gd name="T50" fmla="*/ 58 w 118"/>
                  <a:gd name="T51" fmla="*/ 17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75">
                    <a:moveTo>
                      <a:pt x="108" y="69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8" y="4"/>
                      <a:pt x="114" y="0"/>
                      <a:pt x="10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1"/>
                      <a:pt x="4" y="175"/>
                      <a:pt x="9" y="175"/>
                    </a:cubicBezTo>
                    <a:cubicBezTo>
                      <a:pt x="108" y="175"/>
                      <a:pt x="108" y="175"/>
                      <a:pt x="108" y="175"/>
                    </a:cubicBezTo>
                    <a:cubicBezTo>
                      <a:pt x="114" y="175"/>
                      <a:pt x="118" y="171"/>
                      <a:pt x="118" y="165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08" y="123"/>
                      <a:pt x="108" y="123"/>
                      <a:pt x="108" y="123"/>
                    </a:cubicBezTo>
                    <a:lnTo>
                      <a:pt x="108" y="69"/>
                    </a:lnTo>
                    <a:close/>
                    <a:moveTo>
                      <a:pt x="58" y="170"/>
                    </a:moveTo>
                    <a:cubicBezTo>
                      <a:pt x="50" y="170"/>
                      <a:pt x="43" y="163"/>
                      <a:pt x="43" y="155"/>
                    </a:cubicBezTo>
                    <a:cubicBezTo>
                      <a:pt x="43" y="147"/>
                      <a:pt x="50" y="140"/>
                      <a:pt x="58" y="140"/>
                    </a:cubicBezTo>
                    <a:cubicBezTo>
                      <a:pt x="66" y="140"/>
                      <a:pt x="73" y="147"/>
                      <a:pt x="73" y="155"/>
                    </a:cubicBezTo>
                    <a:cubicBezTo>
                      <a:pt x="73" y="163"/>
                      <a:pt x="66" y="170"/>
                      <a:pt x="58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123"/>
              <p:cNvSpPr>
                <a:spLocks/>
              </p:cNvSpPr>
              <p:nvPr/>
            </p:nvSpPr>
            <p:spPr bwMode="auto">
              <a:xfrm>
                <a:off x="6669746" y="4543406"/>
                <a:ext cx="338730" cy="200376"/>
              </a:xfrm>
              <a:custGeom>
                <a:avLst/>
                <a:gdLst>
                  <a:gd name="T0" fmla="*/ 204 w 284"/>
                  <a:gd name="T1" fmla="*/ 0 h 168"/>
                  <a:gd name="T2" fmla="*/ 239 w 284"/>
                  <a:gd name="T3" fmla="*/ 35 h 168"/>
                  <a:gd name="T4" fmla="*/ 152 w 284"/>
                  <a:gd name="T5" fmla="*/ 108 h 168"/>
                  <a:gd name="T6" fmla="*/ 93 w 284"/>
                  <a:gd name="T7" fmla="*/ 59 h 168"/>
                  <a:gd name="T8" fmla="*/ 0 w 284"/>
                  <a:gd name="T9" fmla="*/ 134 h 168"/>
                  <a:gd name="T10" fmla="*/ 0 w 284"/>
                  <a:gd name="T11" fmla="*/ 168 h 168"/>
                  <a:gd name="T12" fmla="*/ 93 w 284"/>
                  <a:gd name="T13" fmla="*/ 92 h 168"/>
                  <a:gd name="T14" fmla="*/ 152 w 284"/>
                  <a:gd name="T15" fmla="*/ 142 h 168"/>
                  <a:gd name="T16" fmla="*/ 256 w 284"/>
                  <a:gd name="T17" fmla="*/ 52 h 168"/>
                  <a:gd name="T18" fmla="*/ 284 w 284"/>
                  <a:gd name="T19" fmla="*/ 80 h 168"/>
                  <a:gd name="T20" fmla="*/ 284 w 284"/>
                  <a:gd name="T21" fmla="*/ 0 h 168"/>
                  <a:gd name="T22" fmla="*/ 204 w 284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68">
                    <a:moveTo>
                      <a:pt x="204" y="0"/>
                    </a:moveTo>
                    <a:lnTo>
                      <a:pt x="239" y="35"/>
                    </a:lnTo>
                    <a:lnTo>
                      <a:pt x="152" y="108"/>
                    </a:lnTo>
                    <a:lnTo>
                      <a:pt x="93" y="59"/>
                    </a:lnTo>
                    <a:lnTo>
                      <a:pt x="0" y="134"/>
                    </a:lnTo>
                    <a:lnTo>
                      <a:pt x="0" y="168"/>
                    </a:lnTo>
                    <a:lnTo>
                      <a:pt x="93" y="92"/>
                    </a:lnTo>
                    <a:lnTo>
                      <a:pt x="152" y="142"/>
                    </a:lnTo>
                    <a:lnTo>
                      <a:pt x="256" y="52"/>
                    </a:lnTo>
                    <a:lnTo>
                      <a:pt x="284" y="80"/>
                    </a:lnTo>
                    <a:lnTo>
                      <a:pt x="28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526214" y="3292387"/>
            <a:ext cx="931573" cy="931573"/>
            <a:chOff x="7524723" y="3076352"/>
            <a:chExt cx="931637" cy="931637"/>
          </a:xfrm>
        </p:grpSpPr>
        <p:sp>
          <p:nvSpPr>
            <p:cNvPr id="64" name="椭圆 63"/>
            <p:cNvSpPr/>
            <p:nvPr/>
          </p:nvSpPr>
          <p:spPr>
            <a:xfrm>
              <a:off x="7524723" y="3076352"/>
              <a:ext cx="931637" cy="931637"/>
            </a:xfrm>
            <a:prstGeom prst="ellipse">
              <a:avLst/>
            </a:prstGeom>
            <a:solidFill>
              <a:srgbClr val="CC7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608981" y="3160610"/>
              <a:ext cx="763118" cy="76311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845514" y="3367127"/>
              <a:ext cx="364366" cy="342888"/>
              <a:chOff x="5067933" y="4413400"/>
              <a:chExt cx="586815" cy="552226"/>
            </a:xfrm>
            <a:solidFill>
              <a:schemeClr val="tx1"/>
            </a:solidFill>
          </p:grpSpPr>
          <p:sp>
            <p:nvSpPr>
              <p:cNvPr id="67" name="Freeform 124"/>
              <p:cNvSpPr>
                <a:spLocks noEditPoints="1"/>
              </p:cNvSpPr>
              <p:nvPr/>
            </p:nvSpPr>
            <p:spPr bwMode="auto">
              <a:xfrm>
                <a:off x="5121606" y="4413400"/>
                <a:ext cx="242121" cy="304142"/>
              </a:xfrm>
              <a:custGeom>
                <a:avLst/>
                <a:gdLst>
                  <a:gd name="T0" fmla="*/ 6 w 86"/>
                  <a:gd name="T1" fmla="*/ 68 h 108"/>
                  <a:gd name="T2" fmla="*/ 14 w 86"/>
                  <a:gd name="T3" fmla="*/ 77 h 108"/>
                  <a:gd name="T4" fmla="*/ 45 w 86"/>
                  <a:gd name="T5" fmla="*/ 108 h 108"/>
                  <a:gd name="T6" fmla="*/ 76 w 86"/>
                  <a:gd name="T7" fmla="*/ 77 h 108"/>
                  <a:gd name="T8" fmla="*/ 76 w 86"/>
                  <a:gd name="T9" fmla="*/ 77 h 108"/>
                  <a:gd name="T10" fmla="*/ 84 w 86"/>
                  <a:gd name="T11" fmla="*/ 68 h 108"/>
                  <a:gd name="T12" fmla="*/ 78 w 86"/>
                  <a:gd name="T13" fmla="*/ 59 h 108"/>
                  <a:gd name="T14" fmla="*/ 78 w 86"/>
                  <a:gd name="T15" fmla="*/ 59 h 108"/>
                  <a:gd name="T16" fmla="*/ 68 w 86"/>
                  <a:gd name="T17" fmla="*/ 24 h 108"/>
                  <a:gd name="T18" fmla="*/ 22 w 86"/>
                  <a:gd name="T19" fmla="*/ 19 h 108"/>
                  <a:gd name="T20" fmla="*/ 11 w 86"/>
                  <a:gd name="T21" fmla="*/ 59 h 108"/>
                  <a:gd name="T22" fmla="*/ 11 w 86"/>
                  <a:gd name="T23" fmla="*/ 59 h 108"/>
                  <a:gd name="T24" fmla="*/ 6 w 86"/>
                  <a:gd name="T25" fmla="*/ 68 h 108"/>
                  <a:gd name="T26" fmla="*/ 14 w 86"/>
                  <a:gd name="T27" fmla="*/ 60 h 108"/>
                  <a:gd name="T28" fmla="*/ 14 w 86"/>
                  <a:gd name="T29" fmla="*/ 60 h 108"/>
                  <a:gd name="T30" fmla="*/ 15 w 86"/>
                  <a:gd name="T31" fmla="*/ 60 h 108"/>
                  <a:gd name="T32" fmla="*/ 15 w 86"/>
                  <a:gd name="T33" fmla="*/ 58 h 108"/>
                  <a:gd name="T34" fmla="*/ 17 w 86"/>
                  <a:gd name="T35" fmla="*/ 46 h 108"/>
                  <a:gd name="T36" fmla="*/ 20 w 86"/>
                  <a:gd name="T37" fmla="*/ 42 h 108"/>
                  <a:gd name="T38" fmla="*/ 56 w 86"/>
                  <a:gd name="T39" fmla="*/ 34 h 108"/>
                  <a:gd name="T40" fmla="*/ 73 w 86"/>
                  <a:gd name="T41" fmla="*/ 61 h 108"/>
                  <a:gd name="T42" fmla="*/ 74 w 86"/>
                  <a:gd name="T43" fmla="*/ 61 h 108"/>
                  <a:gd name="T44" fmla="*/ 75 w 86"/>
                  <a:gd name="T45" fmla="*/ 61 h 108"/>
                  <a:gd name="T46" fmla="*/ 76 w 86"/>
                  <a:gd name="T47" fmla="*/ 60 h 108"/>
                  <a:gd name="T48" fmla="*/ 80 w 86"/>
                  <a:gd name="T49" fmla="*/ 62 h 108"/>
                  <a:gd name="T50" fmla="*/ 82 w 86"/>
                  <a:gd name="T51" fmla="*/ 68 h 108"/>
                  <a:gd name="T52" fmla="*/ 80 w 86"/>
                  <a:gd name="T53" fmla="*/ 73 h 108"/>
                  <a:gd name="T54" fmla="*/ 76 w 86"/>
                  <a:gd name="T55" fmla="*/ 75 h 108"/>
                  <a:gd name="T56" fmla="*/ 76 w 86"/>
                  <a:gd name="T57" fmla="*/ 75 h 108"/>
                  <a:gd name="T58" fmla="*/ 74 w 86"/>
                  <a:gd name="T59" fmla="*/ 75 h 108"/>
                  <a:gd name="T60" fmla="*/ 74 w 86"/>
                  <a:gd name="T61" fmla="*/ 77 h 108"/>
                  <a:gd name="T62" fmla="*/ 63 w 86"/>
                  <a:gd name="T63" fmla="*/ 98 h 108"/>
                  <a:gd name="T64" fmla="*/ 55 w 86"/>
                  <a:gd name="T65" fmla="*/ 104 h 108"/>
                  <a:gd name="T66" fmla="*/ 45 w 86"/>
                  <a:gd name="T67" fmla="*/ 106 h 108"/>
                  <a:gd name="T68" fmla="*/ 35 w 86"/>
                  <a:gd name="T69" fmla="*/ 104 h 108"/>
                  <a:gd name="T70" fmla="*/ 26 w 86"/>
                  <a:gd name="T71" fmla="*/ 98 h 108"/>
                  <a:gd name="T72" fmla="*/ 16 w 86"/>
                  <a:gd name="T73" fmla="*/ 77 h 108"/>
                  <a:gd name="T74" fmla="*/ 15 w 86"/>
                  <a:gd name="T75" fmla="*/ 75 h 108"/>
                  <a:gd name="T76" fmla="*/ 14 w 86"/>
                  <a:gd name="T77" fmla="*/ 75 h 108"/>
                  <a:gd name="T78" fmla="*/ 8 w 86"/>
                  <a:gd name="T79" fmla="*/ 68 h 108"/>
                  <a:gd name="T80" fmla="*/ 10 w 86"/>
                  <a:gd name="T81" fmla="*/ 62 h 108"/>
                  <a:gd name="T82" fmla="*/ 14 w 86"/>
                  <a:gd name="T8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08">
                    <a:moveTo>
                      <a:pt x="6" y="68"/>
                    </a:moveTo>
                    <a:cubicBezTo>
                      <a:pt x="6" y="73"/>
                      <a:pt x="9" y="77"/>
                      <a:pt x="14" y="77"/>
                    </a:cubicBezTo>
                    <a:cubicBezTo>
                      <a:pt x="17" y="95"/>
                      <a:pt x="29" y="108"/>
                      <a:pt x="45" y="108"/>
                    </a:cubicBezTo>
                    <a:cubicBezTo>
                      <a:pt x="60" y="108"/>
                      <a:pt x="73" y="95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81" y="77"/>
                      <a:pt x="84" y="73"/>
                      <a:pt x="84" y="68"/>
                    </a:cubicBezTo>
                    <a:cubicBezTo>
                      <a:pt x="84" y="63"/>
                      <a:pt x="81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86" y="31"/>
                      <a:pt x="68" y="24"/>
                    </a:cubicBezTo>
                    <a:cubicBezTo>
                      <a:pt x="66" y="0"/>
                      <a:pt x="22" y="19"/>
                      <a:pt x="22" y="19"/>
                    </a:cubicBezTo>
                    <a:cubicBezTo>
                      <a:pt x="0" y="30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61"/>
                      <a:pt x="6" y="64"/>
                      <a:pt x="6" y="68"/>
                    </a:cubicBezTo>
                    <a:close/>
                    <a:moveTo>
                      <a:pt x="14" y="60"/>
                    </a:move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4"/>
                      <a:pt x="20" y="42"/>
                      <a:pt x="20" y="42"/>
                    </a:cubicBezTo>
                    <a:cubicBezTo>
                      <a:pt x="40" y="43"/>
                      <a:pt x="56" y="34"/>
                      <a:pt x="56" y="34"/>
                    </a:cubicBezTo>
                    <a:cubicBezTo>
                      <a:pt x="69" y="24"/>
                      <a:pt x="73" y="61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60"/>
                      <a:pt x="79" y="61"/>
                      <a:pt x="80" y="62"/>
                    </a:cubicBezTo>
                    <a:cubicBezTo>
                      <a:pt x="81" y="64"/>
                      <a:pt x="82" y="66"/>
                      <a:pt x="82" y="68"/>
                    </a:cubicBezTo>
                    <a:cubicBezTo>
                      <a:pt x="82" y="70"/>
                      <a:pt x="81" y="72"/>
                      <a:pt x="80" y="73"/>
                    </a:cubicBezTo>
                    <a:cubicBezTo>
                      <a:pt x="79" y="75"/>
                      <a:pt x="78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2" y="85"/>
                      <a:pt x="69" y="92"/>
                      <a:pt x="63" y="98"/>
                    </a:cubicBezTo>
                    <a:cubicBezTo>
                      <a:pt x="61" y="100"/>
                      <a:pt x="58" y="102"/>
                      <a:pt x="55" y="104"/>
                    </a:cubicBezTo>
                    <a:cubicBezTo>
                      <a:pt x="51" y="105"/>
                      <a:pt x="48" y="106"/>
                      <a:pt x="45" y="106"/>
                    </a:cubicBezTo>
                    <a:cubicBezTo>
                      <a:pt x="41" y="106"/>
                      <a:pt x="38" y="105"/>
                      <a:pt x="35" y="104"/>
                    </a:cubicBezTo>
                    <a:cubicBezTo>
                      <a:pt x="32" y="102"/>
                      <a:pt x="29" y="100"/>
                      <a:pt x="26" y="98"/>
                    </a:cubicBezTo>
                    <a:cubicBezTo>
                      <a:pt x="21" y="93"/>
                      <a:pt x="17" y="85"/>
                      <a:pt x="16" y="77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1" y="75"/>
                      <a:pt x="8" y="72"/>
                      <a:pt x="8" y="68"/>
                    </a:cubicBezTo>
                    <a:cubicBezTo>
                      <a:pt x="8" y="66"/>
                      <a:pt x="9" y="64"/>
                      <a:pt x="10" y="62"/>
                    </a:cubicBezTo>
                    <a:cubicBezTo>
                      <a:pt x="11" y="61"/>
                      <a:pt x="13" y="60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5067933" y="4717542"/>
                <a:ext cx="361392" cy="248084"/>
              </a:xfrm>
              <a:custGeom>
                <a:avLst/>
                <a:gdLst>
                  <a:gd name="T0" fmla="*/ 126 w 128"/>
                  <a:gd name="T1" fmla="*/ 61 h 88"/>
                  <a:gd name="T2" fmla="*/ 113 w 128"/>
                  <a:gd name="T3" fmla="*/ 64 h 88"/>
                  <a:gd name="T4" fmla="*/ 99 w 128"/>
                  <a:gd name="T5" fmla="*/ 70 h 88"/>
                  <a:gd name="T6" fmla="*/ 83 w 128"/>
                  <a:gd name="T7" fmla="*/ 33 h 88"/>
                  <a:gd name="T8" fmla="*/ 94 w 128"/>
                  <a:gd name="T9" fmla="*/ 28 h 88"/>
                  <a:gd name="T10" fmla="*/ 119 w 128"/>
                  <a:gd name="T11" fmla="*/ 12 h 88"/>
                  <a:gd name="T12" fmla="*/ 99 w 128"/>
                  <a:gd name="T13" fmla="*/ 0 h 88"/>
                  <a:gd name="T14" fmla="*/ 72 w 128"/>
                  <a:gd name="T15" fmla="*/ 43 h 88"/>
                  <a:gd name="T16" fmla="*/ 68 w 128"/>
                  <a:gd name="T17" fmla="*/ 23 h 88"/>
                  <a:gd name="T18" fmla="*/ 72 w 128"/>
                  <a:gd name="T19" fmla="*/ 17 h 88"/>
                  <a:gd name="T20" fmla="*/ 64 w 128"/>
                  <a:gd name="T21" fmla="*/ 10 h 88"/>
                  <a:gd name="T22" fmla="*/ 56 w 128"/>
                  <a:gd name="T23" fmla="*/ 17 h 88"/>
                  <a:gd name="T24" fmla="*/ 60 w 128"/>
                  <a:gd name="T25" fmla="*/ 23 h 88"/>
                  <a:gd name="T26" fmla="*/ 57 w 128"/>
                  <a:gd name="T27" fmla="*/ 43 h 88"/>
                  <a:gd name="T28" fmla="*/ 29 w 128"/>
                  <a:gd name="T29" fmla="*/ 0 h 88"/>
                  <a:gd name="T30" fmla="*/ 0 w 128"/>
                  <a:gd name="T31" fmla="*/ 28 h 88"/>
                  <a:gd name="T32" fmla="*/ 0 w 128"/>
                  <a:gd name="T33" fmla="*/ 82 h 88"/>
                  <a:gd name="T34" fmla="*/ 64 w 128"/>
                  <a:gd name="T35" fmla="*/ 88 h 88"/>
                  <a:gd name="T36" fmla="*/ 128 w 128"/>
                  <a:gd name="T37" fmla="*/ 82 h 88"/>
                  <a:gd name="T38" fmla="*/ 128 w 128"/>
                  <a:gd name="T39" fmla="*/ 65 h 88"/>
                  <a:gd name="T40" fmla="*/ 126 w 128"/>
                  <a:gd name="T41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88">
                    <a:moveTo>
                      <a:pt x="126" y="61"/>
                    </a:moveTo>
                    <a:cubicBezTo>
                      <a:pt x="113" y="64"/>
                      <a:pt x="113" y="64"/>
                      <a:pt x="113" y="64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4" y="7"/>
                      <a:pt x="107" y="3"/>
                      <a:pt x="99" y="0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0" y="22"/>
                      <a:pt x="72" y="20"/>
                      <a:pt x="72" y="17"/>
                    </a:cubicBezTo>
                    <a:cubicBezTo>
                      <a:pt x="72" y="13"/>
                      <a:pt x="68" y="10"/>
                      <a:pt x="64" y="10"/>
                    </a:cubicBezTo>
                    <a:cubicBezTo>
                      <a:pt x="60" y="10"/>
                      <a:pt x="56" y="13"/>
                      <a:pt x="56" y="17"/>
                    </a:cubicBezTo>
                    <a:cubicBezTo>
                      <a:pt x="56" y="20"/>
                      <a:pt x="58" y="22"/>
                      <a:pt x="60" y="2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4" y="6"/>
                      <a:pt x="3" y="16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33" y="88"/>
                      <a:pt x="64" y="88"/>
                    </a:cubicBezTo>
                    <a:cubicBezTo>
                      <a:pt x="95" y="88"/>
                      <a:pt x="128" y="82"/>
                      <a:pt x="128" y="82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7" y="64"/>
                      <a:pt x="126" y="62"/>
                      <a:pt x="12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126"/>
              <p:cNvSpPr>
                <a:spLocks noEditPoints="1"/>
              </p:cNvSpPr>
              <p:nvPr/>
            </p:nvSpPr>
            <p:spPr bwMode="auto">
              <a:xfrm>
                <a:off x="5321981" y="4644786"/>
                <a:ext cx="332767" cy="273131"/>
              </a:xfrm>
              <a:custGeom>
                <a:avLst/>
                <a:gdLst>
                  <a:gd name="T0" fmla="*/ 117 w 118"/>
                  <a:gd name="T1" fmla="*/ 60 h 97"/>
                  <a:gd name="T2" fmla="*/ 93 w 118"/>
                  <a:gd name="T3" fmla="*/ 4 h 97"/>
                  <a:gd name="T4" fmla="*/ 87 w 118"/>
                  <a:gd name="T5" fmla="*/ 1 h 97"/>
                  <a:gd name="T6" fmla="*/ 84 w 118"/>
                  <a:gd name="T7" fmla="*/ 7 h 97"/>
                  <a:gd name="T8" fmla="*/ 6 w 118"/>
                  <a:gd name="T9" fmla="*/ 59 h 97"/>
                  <a:gd name="T10" fmla="*/ 0 w 118"/>
                  <a:gd name="T11" fmla="*/ 61 h 97"/>
                  <a:gd name="T12" fmla="*/ 11 w 118"/>
                  <a:gd name="T13" fmla="*/ 89 h 97"/>
                  <a:gd name="T14" fmla="*/ 17 w 118"/>
                  <a:gd name="T15" fmla="*/ 86 h 97"/>
                  <a:gd name="T16" fmla="*/ 13 w 118"/>
                  <a:gd name="T17" fmla="*/ 76 h 97"/>
                  <a:gd name="T18" fmla="*/ 15 w 118"/>
                  <a:gd name="T19" fmla="*/ 75 h 97"/>
                  <a:gd name="T20" fmla="*/ 19 w 118"/>
                  <a:gd name="T21" fmla="*/ 85 h 97"/>
                  <a:gd name="T22" fmla="*/ 39 w 118"/>
                  <a:gd name="T23" fmla="*/ 81 h 97"/>
                  <a:gd name="T24" fmla="*/ 40 w 118"/>
                  <a:gd name="T25" fmla="*/ 84 h 97"/>
                  <a:gd name="T26" fmla="*/ 62 w 118"/>
                  <a:gd name="T27" fmla="*/ 94 h 97"/>
                  <a:gd name="T28" fmla="*/ 71 w 118"/>
                  <a:gd name="T29" fmla="*/ 74 h 97"/>
                  <a:gd name="T30" fmla="*/ 108 w 118"/>
                  <a:gd name="T31" fmla="*/ 65 h 97"/>
                  <a:gd name="T32" fmla="*/ 89 w 118"/>
                  <a:gd name="T33" fmla="*/ 23 h 97"/>
                  <a:gd name="T34" fmla="*/ 91 w 118"/>
                  <a:gd name="T35" fmla="*/ 22 h 97"/>
                  <a:gd name="T36" fmla="*/ 110 w 118"/>
                  <a:gd name="T37" fmla="*/ 66 h 97"/>
                  <a:gd name="T38" fmla="*/ 114 w 118"/>
                  <a:gd name="T39" fmla="*/ 66 h 97"/>
                  <a:gd name="T40" fmla="*/ 117 w 118"/>
                  <a:gd name="T41" fmla="*/ 60 h 97"/>
                  <a:gd name="T42" fmla="*/ 59 w 118"/>
                  <a:gd name="T43" fmla="*/ 87 h 97"/>
                  <a:gd name="T44" fmla="*/ 46 w 118"/>
                  <a:gd name="T45" fmla="*/ 82 h 97"/>
                  <a:gd name="T46" fmla="*/ 46 w 118"/>
                  <a:gd name="T47" fmla="*/ 79 h 97"/>
                  <a:gd name="T48" fmla="*/ 64 w 118"/>
                  <a:gd name="T49" fmla="*/ 75 h 97"/>
                  <a:gd name="T50" fmla="*/ 59 w 118"/>
                  <a:gd name="T51" fmla="*/ 87 h 97"/>
                  <a:gd name="T52" fmla="*/ 79 w 118"/>
                  <a:gd name="T53" fmla="*/ 23 h 97"/>
                  <a:gd name="T54" fmla="*/ 18 w 118"/>
                  <a:gd name="T55" fmla="*/ 64 h 97"/>
                  <a:gd name="T56" fmla="*/ 13 w 118"/>
                  <a:gd name="T57" fmla="*/ 63 h 97"/>
                  <a:gd name="T58" fmla="*/ 14 w 118"/>
                  <a:gd name="T59" fmla="*/ 58 h 97"/>
                  <a:gd name="T60" fmla="*/ 75 w 118"/>
                  <a:gd name="T61" fmla="*/ 17 h 97"/>
                  <a:gd name="T62" fmla="*/ 80 w 118"/>
                  <a:gd name="T63" fmla="*/ 18 h 97"/>
                  <a:gd name="T64" fmla="*/ 79 w 118"/>
                  <a:gd name="T65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7">
                    <a:moveTo>
                      <a:pt x="117" y="60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92" y="1"/>
                      <a:pt x="89" y="0"/>
                      <a:pt x="87" y="1"/>
                    </a:cubicBezTo>
                    <a:cubicBezTo>
                      <a:pt x="85" y="2"/>
                      <a:pt x="83" y="5"/>
                      <a:pt x="84" y="7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2"/>
                      <a:pt x="40" y="83"/>
                      <a:pt x="40" y="84"/>
                    </a:cubicBezTo>
                    <a:cubicBezTo>
                      <a:pt x="44" y="93"/>
                      <a:pt x="54" y="97"/>
                      <a:pt x="62" y="94"/>
                    </a:cubicBezTo>
                    <a:cubicBezTo>
                      <a:pt x="69" y="90"/>
                      <a:pt x="73" y="82"/>
                      <a:pt x="71" y="74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1" y="67"/>
                      <a:pt x="113" y="67"/>
                      <a:pt x="114" y="66"/>
                    </a:cubicBezTo>
                    <a:cubicBezTo>
                      <a:pt x="117" y="65"/>
                      <a:pt x="118" y="63"/>
                      <a:pt x="117" y="60"/>
                    </a:cubicBezTo>
                    <a:close/>
                    <a:moveTo>
                      <a:pt x="59" y="87"/>
                    </a:moveTo>
                    <a:cubicBezTo>
                      <a:pt x="54" y="89"/>
                      <a:pt x="48" y="87"/>
                      <a:pt x="46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80"/>
                      <a:pt x="63" y="85"/>
                      <a:pt x="59" y="87"/>
                    </a:cubicBezTo>
                    <a:close/>
                    <a:moveTo>
                      <a:pt x="79" y="23"/>
                    </a:move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6"/>
                      <a:pt x="14" y="65"/>
                      <a:pt x="13" y="63"/>
                    </a:cubicBezTo>
                    <a:cubicBezTo>
                      <a:pt x="12" y="62"/>
                      <a:pt x="12" y="59"/>
                      <a:pt x="14" y="58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7" y="15"/>
                      <a:pt x="79" y="16"/>
                      <a:pt x="80" y="18"/>
                    </a:cubicBezTo>
                    <a:cubicBezTo>
                      <a:pt x="81" y="19"/>
                      <a:pt x="81" y="22"/>
                      <a:pt x="7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5816368" y="1568801"/>
            <a:ext cx="931573" cy="931573"/>
            <a:chOff x="5814759" y="1352647"/>
            <a:chExt cx="931637" cy="931637"/>
          </a:xfrm>
        </p:grpSpPr>
        <p:sp>
          <p:nvSpPr>
            <p:cNvPr id="71" name="椭圆 70"/>
            <p:cNvSpPr/>
            <p:nvPr/>
          </p:nvSpPr>
          <p:spPr>
            <a:xfrm>
              <a:off x="5814759" y="1352647"/>
              <a:ext cx="931637" cy="931637"/>
            </a:xfrm>
            <a:prstGeom prst="ellipse">
              <a:avLst/>
            </a:prstGeom>
            <a:solidFill>
              <a:srgbClr val="A9571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899017" y="1436905"/>
              <a:ext cx="763118" cy="76311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113964" y="1661043"/>
              <a:ext cx="352516" cy="331040"/>
              <a:chOff x="3411256" y="4486155"/>
              <a:chExt cx="567731" cy="533142"/>
            </a:xfrm>
            <a:solidFill>
              <a:schemeClr val="tx1"/>
            </a:solidFill>
          </p:grpSpPr>
          <p:sp>
            <p:nvSpPr>
              <p:cNvPr id="74" name="Freeform 156"/>
              <p:cNvSpPr>
                <a:spLocks/>
              </p:cNvSpPr>
              <p:nvPr/>
            </p:nvSpPr>
            <p:spPr bwMode="auto">
              <a:xfrm>
                <a:off x="3411256" y="4486155"/>
                <a:ext cx="363778" cy="435340"/>
              </a:xfrm>
              <a:custGeom>
                <a:avLst/>
                <a:gdLst>
                  <a:gd name="T0" fmla="*/ 11 w 129"/>
                  <a:gd name="T1" fmla="*/ 12 h 154"/>
                  <a:gd name="T2" fmla="*/ 118 w 129"/>
                  <a:gd name="T3" fmla="*/ 12 h 154"/>
                  <a:gd name="T4" fmla="*/ 118 w 129"/>
                  <a:gd name="T5" fmla="*/ 31 h 154"/>
                  <a:gd name="T6" fmla="*/ 129 w 129"/>
                  <a:gd name="T7" fmla="*/ 31 h 154"/>
                  <a:gd name="T8" fmla="*/ 129 w 129"/>
                  <a:gd name="T9" fmla="*/ 10 h 154"/>
                  <a:gd name="T10" fmla="*/ 120 w 129"/>
                  <a:gd name="T11" fmla="*/ 0 h 154"/>
                  <a:gd name="T12" fmla="*/ 10 w 129"/>
                  <a:gd name="T13" fmla="*/ 0 h 154"/>
                  <a:gd name="T14" fmla="*/ 0 w 129"/>
                  <a:gd name="T15" fmla="*/ 10 h 154"/>
                  <a:gd name="T16" fmla="*/ 0 w 129"/>
                  <a:gd name="T17" fmla="*/ 144 h 154"/>
                  <a:gd name="T18" fmla="*/ 10 w 129"/>
                  <a:gd name="T19" fmla="*/ 154 h 154"/>
                  <a:gd name="T20" fmla="*/ 69 w 129"/>
                  <a:gd name="T21" fmla="*/ 154 h 154"/>
                  <a:gd name="T22" fmla="*/ 69 w 129"/>
                  <a:gd name="T23" fmla="*/ 143 h 154"/>
                  <a:gd name="T24" fmla="*/ 11 w 129"/>
                  <a:gd name="T25" fmla="*/ 143 h 154"/>
                  <a:gd name="T26" fmla="*/ 11 w 129"/>
                  <a:gd name="T27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154">
                    <a:moveTo>
                      <a:pt x="11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2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5" y="154"/>
                      <a:pt x="10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11" y="143"/>
                      <a:pt x="11" y="143"/>
                      <a:pt x="11" y="143"/>
                    </a:cubicBezTo>
                    <a:lnTo>
                      <a:pt x="1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157"/>
              <p:cNvSpPr>
                <a:spLocks noEditPoints="1"/>
              </p:cNvSpPr>
              <p:nvPr/>
            </p:nvSpPr>
            <p:spPr bwMode="auto">
              <a:xfrm>
                <a:off x="3617595" y="4585150"/>
                <a:ext cx="361392" cy="434147"/>
              </a:xfrm>
              <a:custGeom>
                <a:avLst/>
                <a:gdLst>
                  <a:gd name="T0" fmla="*/ 119 w 128"/>
                  <a:gd name="T1" fmla="*/ 0 h 154"/>
                  <a:gd name="T2" fmla="*/ 9 w 128"/>
                  <a:gd name="T3" fmla="*/ 0 h 154"/>
                  <a:gd name="T4" fmla="*/ 0 w 128"/>
                  <a:gd name="T5" fmla="*/ 10 h 154"/>
                  <a:gd name="T6" fmla="*/ 0 w 128"/>
                  <a:gd name="T7" fmla="*/ 144 h 154"/>
                  <a:gd name="T8" fmla="*/ 9 w 128"/>
                  <a:gd name="T9" fmla="*/ 154 h 154"/>
                  <a:gd name="T10" fmla="*/ 119 w 128"/>
                  <a:gd name="T11" fmla="*/ 154 h 154"/>
                  <a:gd name="T12" fmla="*/ 128 w 128"/>
                  <a:gd name="T13" fmla="*/ 144 h 154"/>
                  <a:gd name="T14" fmla="*/ 128 w 128"/>
                  <a:gd name="T15" fmla="*/ 10 h 154"/>
                  <a:gd name="T16" fmla="*/ 119 w 128"/>
                  <a:gd name="T17" fmla="*/ 0 h 154"/>
                  <a:gd name="T18" fmla="*/ 117 w 128"/>
                  <a:gd name="T19" fmla="*/ 142 h 154"/>
                  <a:gd name="T20" fmla="*/ 10 w 128"/>
                  <a:gd name="T21" fmla="*/ 142 h 154"/>
                  <a:gd name="T22" fmla="*/ 10 w 128"/>
                  <a:gd name="T23" fmla="*/ 12 h 154"/>
                  <a:gd name="T24" fmla="*/ 117 w 128"/>
                  <a:gd name="T25" fmla="*/ 12 h 154"/>
                  <a:gd name="T26" fmla="*/ 117 w 128"/>
                  <a:gd name="T27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4">
                    <a:moveTo>
                      <a:pt x="11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4" y="154"/>
                      <a:pt x="9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4" y="154"/>
                      <a:pt x="128" y="150"/>
                      <a:pt x="128" y="144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4" y="0"/>
                      <a:pt x="119" y="0"/>
                    </a:cubicBezTo>
                    <a:close/>
                    <a:moveTo>
                      <a:pt x="117" y="142"/>
                    </a:move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7" y="12"/>
                      <a:pt x="117" y="12"/>
                      <a:pt x="117" y="12"/>
                    </a:cubicBezTo>
                    <a:lnTo>
                      <a:pt x="117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Rectangle 158"/>
              <p:cNvSpPr>
                <a:spLocks noChangeArrowheads="1"/>
              </p:cNvSpPr>
              <p:nvPr/>
            </p:nvSpPr>
            <p:spPr bwMode="auto">
              <a:xfrm>
                <a:off x="3671267" y="4692494"/>
                <a:ext cx="256434" cy="250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Rectangle 159"/>
              <p:cNvSpPr>
                <a:spLocks noChangeArrowheads="1"/>
              </p:cNvSpPr>
              <p:nvPr/>
            </p:nvSpPr>
            <p:spPr bwMode="auto">
              <a:xfrm>
                <a:off x="3671267" y="4760479"/>
                <a:ext cx="256434" cy="250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160"/>
              <p:cNvSpPr>
                <a:spLocks noChangeArrowheads="1"/>
              </p:cNvSpPr>
              <p:nvPr/>
            </p:nvSpPr>
            <p:spPr bwMode="auto">
              <a:xfrm>
                <a:off x="3671267" y="4828463"/>
                <a:ext cx="256434" cy="214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Rectangle 161"/>
              <p:cNvSpPr>
                <a:spLocks noChangeArrowheads="1"/>
              </p:cNvSpPr>
              <p:nvPr/>
            </p:nvSpPr>
            <p:spPr bwMode="auto">
              <a:xfrm>
                <a:off x="3671267" y="4895255"/>
                <a:ext cx="256434" cy="22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162"/>
              <p:cNvSpPr>
                <a:spLocks/>
              </p:cNvSpPr>
              <p:nvPr/>
            </p:nvSpPr>
            <p:spPr bwMode="auto">
              <a:xfrm>
                <a:off x="3468506" y="4597077"/>
                <a:ext cx="132391" cy="273131"/>
              </a:xfrm>
              <a:custGeom>
                <a:avLst/>
                <a:gdLst>
                  <a:gd name="T0" fmla="*/ 47 w 47"/>
                  <a:gd name="T1" fmla="*/ 97 h 97"/>
                  <a:gd name="T2" fmla="*/ 47 w 47"/>
                  <a:gd name="T3" fmla="*/ 78 h 97"/>
                  <a:gd name="T4" fmla="*/ 47 w 47"/>
                  <a:gd name="T5" fmla="*/ 78 h 97"/>
                  <a:gd name="T6" fmla="*/ 17 w 47"/>
                  <a:gd name="T7" fmla="*/ 48 h 97"/>
                  <a:gd name="T8" fmla="*/ 47 w 47"/>
                  <a:gd name="T9" fmla="*/ 19 h 97"/>
                  <a:gd name="T10" fmla="*/ 47 w 47"/>
                  <a:gd name="T11" fmla="*/ 19 h 97"/>
                  <a:gd name="T12" fmla="*/ 47 w 47"/>
                  <a:gd name="T13" fmla="*/ 0 h 97"/>
                  <a:gd name="T14" fmla="*/ 38 w 47"/>
                  <a:gd name="T15" fmla="*/ 0 h 97"/>
                  <a:gd name="T16" fmla="*/ 38 w 47"/>
                  <a:gd name="T17" fmla="*/ 8 h 97"/>
                  <a:gd name="T18" fmla="*/ 24 w 47"/>
                  <a:gd name="T19" fmla="*/ 14 h 97"/>
                  <a:gd name="T20" fmla="*/ 19 w 47"/>
                  <a:gd name="T21" fmla="*/ 8 h 97"/>
                  <a:gd name="T22" fmla="*/ 6 w 47"/>
                  <a:gd name="T23" fmla="*/ 20 h 97"/>
                  <a:gd name="T24" fmla="*/ 12 w 47"/>
                  <a:gd name="T25" fmla="*/ 26 h 97"/>
                  <a:gd name="T26" fmla="*/ 6 w 47"/>
                  <a:gd name="T27" fmla="*/ 40 h 97"/>
                  <a:gd name="T28" fmla="*/ 0 w 47"/>
                  <a:gd name="T29" fmla="*/ 40 h 97"/>
                  <a:gd name="T30" fmla="*/ 0 w 47"/>
                  <a:gd name="T31" fmla="*/ 57 h 97"/>
                  <a:gd name="T32" fmla="*/ 6 w 47"/>
                  <a:gd name="T33" fmla="*/ 57 h 97"/>
                  <a:gd name="T34" fmla="*/ 12 w 47"/>
                  <a:gd name="T35" fmla="*/ 71 h 97"/>
                  <a:gd name="T36" fmla="*/ 6 w 47"/>
                  <a:gd name="T37" fmla="*/ 77 h 97"/>
                  <a:gd name="T38" fmla="*/ 18 w 47"/>
                  <a:gd name="T39" fmla="*/ 89 h 97"/>
                  <a:gd name="T40" fmla="*/ 24 w 47"/>
                  <a:gd name="T41" fmla="*/ 83 h 97"/>
                  <a:gd name="T42" fmla="*/ 38 w 47"/>
                  <a:gd name="T43" fmla="*/ 89 h 97"/>
                  <a:gd name="T44" fmla="*/ 38 w 47"/>
                  <a:gd name="T45" fmla="*/ 97 h 97"/>
                  <a:gd name="T46" fmla="*/ 47 w 47"/>
                  <a:gd name="T4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97">
                    <a:moveTo>
                      <a:pt x="47" y="97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30" y="78"/>
                      <a:pt x="17" y="64"/>
                      <a:pt x="17" y="48"/>
                    </a:cubicBezTo>
                    <a:cubicBezTo>
                      <a:pt x="17" y="32"/>
                      <a:pt x="30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3" y="9"/>
                      <a:pt x="28" y="11"/>
                      <a:pt x="24" y="1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30"/>
                      <a:pt x="7" y="35"/>
                      <a:pt x="6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62"/>
                      <a:pt x="9" y="67"/>
                      <a:pt x="12" y="71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8" y="86"/>
                      <a:pt x="33" y="88"/>
                      <a:pt x="38" y="89"/>
                    </a:cubicBezTo>
                    <a:cubicBezTo>
                      <a:pt x="38" y="97"/>
                      <a:pt x="38" y="97"/>
                      <a:pt x="38" y="97"/>
                    </a:cubicBezTo>
                    <a:lnTo>
                      <a:pt x="47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163"/>
              <p:cNvSpPr>
                <a:spLocks/>
              </p:cNvSpPr>
              <p:nvPr/>
            </p:nvSpPr>
            <p:spPr bwMode="auto">
              <a:xfrm>
                <a:off x="3538876" y="4669833"/>
                <a:ext cx="62021" cy="127621"/>
              </a:xfrm>
              <a:custGeom>
                <a:avLst/>
                <a:gdLst>
                  <a:gd name="T0" fmla="*/ 22 w 22"/>
                  <a:gd name="T1" fmla="*/ 7 h 45"/>
                  <a:gd name="T2" fmla="*/ 22 w 22"/>
                  <a:gd name="T3" fmla="*/ 0 h 45"/>
                  <a:gd name="T4" fmla="*/ 22 w 22"/>
                  <a:gd name="T5" fmla="*/ 0 h 45"/>
                  <a:gd name="T6" fmla="*/ 0 w 22"/>
                  <a:gd name="T7" fmla="*/ 22 h 45"/>
                  <a:gd name="T8" fmla="*/ 22 w 22"/>
                  <a:gd name="T9" fmla="*/ 45 h 45"/>
                  <a:gd name="T10" fmla="*/ 22 w 22"/>
                  <a:gd name="T11" fmla="*/ 45 h 45"/>
                  <a:gd name="T12" fmla="*/ 22 w 22"/>
                  <a:gd name="T13" fmla="*/ 38 h 45"/>
                  <a:gd name="T14" fmla="*/ 22 w 22"/>
                  <a:gd name="T15" fmla="*/ 38 h 45"/>
                  <a:gd name="T16" fmla="*/ 7 w 22"/>
                  <a:gd name="T17" fmla="*/ 22 h 45"/>
                  <a:gd name="T18" fmla="*/ 22 w 22"/>
                  <a:gd name="T19" fmla="*/ 7 h 45"/>
                  <a:gd name="T20" fmla="*/ 22 w 22"/>
                  <a:gd name="T2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5">
                    <a:moveTo>
                      <a:pt x="22" y="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35"/>
                      <a:pt x="9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3" y="38"/>
                      <a:pt x="7" y="31"/>
                      <a:pt x="7" y="22"/>
                    </a:cubicBezTo>
                    <a:cubicBezTo>
                      <a:pt x="7" y="14"/>
                      <a:pt x="13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164"/>
              <p:cNvSpPr>
                <a:spLocks/>
              </p:cNvSpPr>
              <p:nvPr/>
            </p:nvSpPr>
            <p:spPr bwMode="auto">
              <a:xfrm>
                <a:off x="3578236" y="4709192"/>
                <a:ext cx="22662" cy="45323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8 h 16"/>
                  <a:gd name="T6" fmla="*/ 8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 rot="16200000" flipH="1">
            <a:off x="5149465" y="1555692"/>
            <a:ext cx="1201921" cy="919926"/>
            <a:chOff x="911201" y="1622002"/>
            <a:chExt cx="2283025" cy="1747386"/>
          </a:xfrm>
          <a:solidFill>
            <a:srgbClr val="A95711"/>
          </a:solidFill>
        </p:grpSpPr>
        <p:sp>
          <p:nvSpPr>
            <p:cNvPr id="84" name="矩形 83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 rot="-2700000" flipV="1">
              <a:off x="1283460" y="1824478"/>
              <a:ext cx="1547880" cy="1544910"/>
            </a:xfrm>
            <a:custGeom>
              <a:avLst/>
              <a:gdLst>
                <a:gd name="connsiteX0" fmla="*/ 871669 w 901730"/>
                <a:gd name="connsiteY0" fmla="*/ 0 h 900000"/>
                <a:gd name="connsiteX1" fmla="*/ 901730 w 901730"/>
                <a:gd name="connsiteY1" fmla="*/ 0 h 900000"/>
                <a:gd name="connsiteX2" fmla="*/ 1730 w 901730"/>
                <a:gd name="connsiteY2" fmla="*/ 900000 h 900000"/>
                <a:gd name="connsiteX3" fmla="*/ 0 w 901730"/>
                <a:gd name="connsiteY3" fmla="*/ 899913 h 900000"/>
                <a:gd name="connsiteX4" fmla="*/ 0 w 901730"/>
                <a:gd name="connsiteY4" fmla="*/ 869852 h 900000"/>
                <a:gd name="connsiteX5" fmla="*/ 1731 w 901730"/>
                <a:gd name="connsiteY5" fmla="*/ 869939 h 900000"/>
                <a:gd name="connsiteX6" fmla="*/ 871669 w 901730"/>
                <a:gd name="connsiteY6" fmla="*/ 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30" h="90000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49"/>
          <p:cNvSpPr txBox="1"/>
          <p:nvPr/>
        </p:nvSpPr>
        <p:spPr>
          <a:xfrm>
            <a:off x="3682391" y="1879722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214278" y="1740050"/>
            <a:ext cx="2578419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文本框 49"/>
          <p:cNvSpPr txBox="1"/>
          <p:nvPr/>
        </p:nvSpPr>
        <p:spPr>
          <a:xfrm>
            <a:off x="5431071" y="3608879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962958" y="3452811"/>
            <a:ext cx="2578419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文本框 49"/>
          <p:cNvSpPr txBox="1"/>
          <p:nvPr/>
        </p:nvSpPr>
        <p:spPr>
          <a:xfrm>
            <a:off x="4116312" y="4902315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648199" y="4782775"/>
            <a:ext cx="2578419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文本框 49"/>
          <p:cNvSpPr txBox="1"/>
          <p:nvPr/>
        </p:nvSpPr>
        <p:spPr>
          <a:xfrm>
            <a:off x="7720869" y="5780735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252756" y="5661197"/>
            <a:ext cx="2578419" cy="689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100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109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5848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669095" y="2107692"/>
            <a:ext cx="2484276" cy="24842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355886" y="2457113"/>
            <a:ext cx="1110344" cy="1072335"/>
            <a:chOff x="5512720" y="2152017"/>
            <a:chExt cx="583915" cy="496874"/>
          </a:xfrm>
          <a:solidFill>
            <a:schemeClr val="bg1"/>
          </a:solidFill>
        </p:grpSpPr>
        <p:sp>
          <p:nvSpPr>
            <p:cNvPr id="43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  <p:sp>
          <p:nvSpPr>
            <p:cNvPr id="44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</p:grpSp>
      <p:sp>
        <p:nvSpPr>
          <p:cNvPr id="45" name="标题 4"/>
          <p:cNvSpPr txBox="1">
            <a:spLocks/>
          </p:cNvSpPr>
          <p:nvPr/>
        </p:nvSpPr>
        <p:spPr>
          <a:xfrm>
            <a:off x="2330259" y="3602361"/>
            <a:ext cx="1355060" cy="83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813111" y="2252057"/>
            <a:ext cx="2195895" cy="219589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4873451" y="1445153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369395" y="1196752"/>
            <a:ext cx="848785" cy="848785"/>
          </a:xfrm>
          <a:prstGeom prst="ellipse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标题 4"/>
          <p:cNvSpPr txBox="1">
            <a:spLocks/>
          </p:cNvSpPr>
          <p:nvPr/>
        </p:nvSpPr>
        <p:spPr>
          <a:xfrm>
            <a:off x="4513411" y="1573882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4"/>
          <p:cNvSpPr txBox="1">
            <a:spLocks/>
          </p:cNvSpPr>
          <p:nvPr/>
        </p:nvSpPr>
        <p:spPr>
          <a:xfrm>
            <a:off x="5264331" y="1556742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05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右箭头 50"/>
          <p:cNvSpPr/>
          <p:nvPr/>
        </p:nvSpPr>
        <p:spPr>
          <a:xfrm>
            <a:off x="8257827" y="1578302"/>
            <a:ext cx="288032" cy="189056"/>
          </a:xfrm>
          <a:prstGeom prst="rightArrow">
            <a:avLst/>
          </a:prstGeom>
          <a:solidFill>
            <a:srgbClr val="E4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5377507" y="2248081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873451" y="1999680"/>
            <a:ext cx="848785" cy="848785"/>
          </a:xfrm>
          <a:prstGeom prst="ellipse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1" name="标题 4"/>
          <p:cNvSpPr txBox="1">
            <a:spLocks/>
          </p:cNvSpPr>
          <p:nvPr/>
        </p:nvSpPr>
        <p:spPr>
          <a:xfrm>
            <a:off x="5017467" y="2376810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4"/>
          <p:cNvSpPr txBox="1">
            <a:spLocks/>
          </p:cNvSpPr>
          <p:nvPr/>
        </p:nvSpPr>
        <p:spPr>
          <a:xfrm>
            <a:off x="5768387" y="235967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2400" b="1" dirty="0" smtClean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右箭头 112"/>
          <p:cNvSpPr/>
          <p:nvPr/>
        </p:nvSpPr>
        <p:spPr>
          <a:xfrm>
            <a:off x="8761883" y="2381230"/>
            <a:ext cx="288032" cy="189056"/>
          </a:xfrm>
          <a:prstGeom prst="rightArrow">
            <a:avLst/>
          </a:prstGeom>
          <a:solidFill>
            <a:srgbClr val="E4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5593531" y="3173345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089475" y="2924944"/>
            <a:ext cx="848785" cy="848785"/>
          </a:xfrm>
          <a:prstGeom prst="ellipse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6" name="标题 4"/>
          <p:cNvSpPr txBox="1">
            <a:spLocks/>
          </p:cNvSpPr>
          <p:nvPr/>
        </p:nvSpPr>
        <p:spPr>
          <a:xfrm>
            <a:off x="5233491" y="330207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标题 4"/>
          <p:cNvSpPr txBox="1">
            <a:spLocks/>
          </p:cNvSpPr>
          <p:nvPr/>
        </p:nvSpPr>
        <p:spPr>
          <a:xfrm>
            <a:off x="5984411" y="3284934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工作不足之处</a:t>
            </a:r>
            <a:endParaRPr lang="zh-CN" altLang="en-US" sz="105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右箭头 117"/>
          <p:cNvSpPr/>
          <p:nvPr/>
        </p:nvSpPr>
        <p:spPr>
          <a:xfrm>
            <a:off x="8977907" y="3306494"/>
            <a:ext cx="288032" cy="189056"/>
          </a:xfrm>
          <a:prstGeom prst="rightArrow">
            <a:avLst/>
          </a:prstGeom>
          <a:solidFill>
            <a:srgbClr val="E4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5449515" y="4109449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945459" y="3861048"/>
            <a:ext cx="848785" cy="848785"/>
          </a:xfrm>
          <a:prstGeom prst="ellipse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标题 4"/>
          <p:cNvSpPr txBox="1">
            <a:spLocks/>
          </p:cNvSpPr>
          <p:nvPr/>
        </p:nvSpPr>
        <p:spPr>
          <a:xfrm>
            <a:off x="5089475" y="4238178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标题 4"/>
          <p:cNvSpPr txBox="1">
            <a:spLocks/>
          </p:cNvSpPr>
          <p:nvPr/>
        </p:nvSpPr>
        <p:spPr>
          <a:xfrm>
            <a:off x="5840395" y="4221038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当前的形式分析</a:t>
            </a:r>
            <a:endParaRPr lang="zh-CN" altLang="en-US" sz="105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右箭头 122"/>
          <p:cNvSpPr/>
          <p:nvPr/>
        </p:nvSpPr>
        <p:spPr>
          <a:xfrm>
            <a:off x="8833891" y="4242598"/>
            <a:ext cx="288032" cy="189056"/>
          </a:xfrm>
          <a:prstGeom prst="rightArrow">
            <a:avLst/>
          </a:prstGeom>
          <a:solidFill>
            <a:srgbClr val="E4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4945459" y="4912377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4441403" y="4663976"/>
            <a:ext cx="848785" cy="848785"/>
          </a:xfrm>
          <a:prstGeom prst="ellipse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6" name="标题 4"/>
          <p:cNvSpPr txBox="1">
            <a:spLocks/>
          </p:cNvSpPr>
          <p:nvPr/>
        </p:nvSpPr>
        <p:spPr>
          <a:xfrm>
            <a:off x="4585419" y="5041106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标题 4"/>
          <p:cNvSpPr txBox="1">
            <a:spLocks/>
          </p:cNvSpPr>
          <p:nvPr/>
        </p:nvSpPr>
        <p:spPr>
          <a:xfrm>
            <a:off x="5336339" y="5023966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zh-CN" altLang="en-US" sz="105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右箭头 127"/>
          <p:cNvSpPr/>
          <p:nvPr/>
        </p:nvSpPr>
        <p:spPr>
          <a:xfrm>
            <a:off x="8329835" y="5045526"/>
            <a:ext cx="288032" cy="189056"/>
          </a:xfrm>
          <a:prstGeom prst="rightArrow">
            <a:avLst/>
          </a:prstGeom>
          <a:solidFill>
            <a:srgbClr val="E4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2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 animBg="1"/>
      <p:bldP spid="116" grpId="0"/>
      <p:bldP spid="117" grpId="0"/>
      <p:bldP spid="118" grpId="0" animBg="1"/>
      <p:bldP spid="119" grpId="0" animBg="1"/>
      <p:bldP spid="120" grpId="0" animBg="1"/>
      <p:bldP spid="121" grpId="0"/>
      <p:bldP spid="122" grpId="0"/>
      <p:bldP spid="123" grpId="0" animBg="1"/>
      <p:bldP spid="124" grpId="0" animBg="1"/>
      <p:bldP spid="125" grpId="0" animBg="1"/>
      <p:bldP spid="126" grpId="0"/>
      <p:bldP spid="127" grpId="0"/>
      <p:bldP spid="1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2"/>
          <p:cNvSpPr/>
          <p:nvPr/>
        </p:nvSpPr>
        <p:spPr>
          <a:xfrm>
            <a:off x="7288597" y="1567713"/>
            <a:ext cx="747995" cy="284097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椭圆 2"/>
          <p:cNvSpPr/>
          <p:nvPr/>
        </p:nvSpPr>
        <p:spPr>
          <a:xfrm flipV="1">
            <a:off x="7288597" y="5561321"/>
            <a:ext cx="747995" cy="284097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椭圆 2"/>
          <p:cNvSpPr/>
          <p:nvPr/>
        </p:nvSpPr>
        <p:spPr>
          <a:xfrm flipH="1">
            <a:off x="4151467" y="1567713"/>
            <a:ext cx="747995" cy="284097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35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椭圆 2"/>
          <p:cNvSpPr/>
          <p:nvPr/>
        </p:nvSpPr>
        <p:spPr>
          <a:xfrm flipH="1" flipV="1">
            <a:off x="4151467" y="5561321"/>
            <a:ext cx="747995" cy="284097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KSO_GT1.4"/>
          <p:cNvSpPr/>
          <p:nvPr/>
        </p:nvSpPr>
        <p:spPr>
          <a:xfrm rot="2479457" flipV="1">
            <a:off x="5849403" y="4778387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FC633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" wrap="square" lIns="458969" tIns="323978" rIns="68576" bIns="323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07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KSO_GT1.3"/>
          <p:cNvSpPr/>
          <p:nvPr/>
        </p:nvSpPr>
        <p:spPr>
          <a:xfrm rot="19120543" flipH="1" flipV="1">
            <a:off x="4291021" y="4778387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FA52A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270" wrap="square" lIns="0" tIns="323978" rIns="458969" bIns="323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07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KSO_GT1.2"/>
          <p:cNvSpPr/>
          <p:nvPr/>
        </p:nvSpPr>
        <p:spPr>
          <a:xfrm rot="19120543">
            <a:off x="5849403" y="1352383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CC7E33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" wrap="square" lIns="0" tIns="323978" rIns="458969" bIns="323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707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KSO_GT1.1"/>
          <p:cNvSpPr/>
          <p:nvPr/>
        </p:nvSpPr>
        <p:spPr>
          <a:xfrm rot="2479457" flipH="1">
            <a:off x="4291021" y="1352383"/>
            <a:ext cx="2047632" cy="12895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A9571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vert270" wrap="square" lIns="458969" tIns="323978" rIns="68576" bIns="323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sz="1707" b="1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7521482" y="1851808"/>
            <a:ext cx="204720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2629668" y="1851808"/>
            <a:ext cx="204720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521482" y="5561320"/>
            <a:ext cx="204720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610265" y="5561320"/>
            <a:ext cx="204720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32"/>
          <p:cNvSpPr txBox="1"/>
          <p:nvPr/>
        </p:nvSpPr>
        <p:spPr>
          <a:xfrm>
            <a:off x="2160265" y="1939635"/>
            <a:ext cx="13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5"/>
          <p:cNvSpPr txBox="1"/>
          <p:nvPr/>
        </p:nvSpPr>
        <p:spPr>
          <a:xfrm>
            <a:off x="7074602" y="1936817"/>
            <a:ext cx="13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38"/>
          <p:cNvSpPr txBox="1"/>
          <p:nvPr/>
        </p:nvSpPr>
        <p:spPr>
          <a:xfrm>
            <a:off x="7104672" y="4141702"/>
            <a:ext cx="13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41"/>
          <p:cNvSpPr txBox="1"/>
          <p:nvPr/>
        </p:nvSpPr>
        <p:spPr>
          <a:xfrm>
            <a:off x="2154283" y="4141702"/>
            <a:ext cx="13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0" name="文本框 44"/>
          <p:cNvSpPr txBox="1"/>
          <p:nvPr/>
        </p:nvSpPr>
        <p:spPr>
          <a:xfrm>
            <a:off x="5039032" y="3429000"/>
            <a:ext cx="2123137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6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6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文本框 49"/>
          <p:cNvSpPr txBox="1"/>
          <p:nvPr/>
        </p:nvSpPr>
        <p:spPr>
          <a:xfrm>
            <a:off x="3072666" y="4346897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072665" y="4706473"/>
            <a:ext cx="1826791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文本框 49"/>
          <p:cNvSpPr txBox="1"/>
          <p:nvPr/>
        </p:nvSpPr>
        <p:spPr>
          <a:xfrm>
            <a:off x="8040878" y="4346897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040877" y="4706473"/>
            <a:ext cx="1826791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49"/>
          <p:cNvSpPr txBox="1"/>
          <p:nvPr/>
        </p:nvSpPr>
        <p:spPr>
          <a:xfrm>
            <a:off x="3072666" y="2114803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072665" y="2474378"/>
            <a:ext cx="1826791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49"/>
          <p:cNvSpPr txBox="1"/>
          <p:nvPr/>
        </p:nvSpPr>
        <p:spPr>
          <a:xfrm>
            <a:off x="7968874" y="2073575"/>
            <a:ext cx="1656070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968873" y="2433152"/>
            <a:ext cx="1826791" cy="889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931173" y="4044876"/>
            <a:ext cx="1516446" cy="1516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31173" y="1700928"/>
            <a:ext cx="1516446" cy="1516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568687" y="4044876"/>
            <a:ext cx="1516446" cy="1516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568687" y="1700928"/>
            <a:ext cx="1516446" cy="1516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KSO_Shape"/>
          <p:cNvSpPr>
            <a:spLocks/>
          </p:cNvSpPr>
          <p:nvPr/>
        </p:nvSpPr>
        <p:spPr bwMode="auto">
          <a:xfrm>
            <a:off x="9899223" y="2119474"/>
            <a:ext cx="776106" cy="627352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rgbClr val="CC7E3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KSO_Shape"/>
          <p:cNvSpPr>
            <a:spLocks noChangeArrowheads="1"/>
          </p:cNvSpPr>
          <p:nvPr/>
        </p:nvSpPr>
        <p:spPr bwMode="auto">
          <a:xfrm>
            <a:off x="1324931" y="4445961"/>
            <a:ext cx="835335" cy="647385"/>
          </a:xfrm>
          <a:custGeom>
            <a:avLst/>
            <a:gdLst>
              <a:gd name="T0" fmla="*/ 440149 w 2617787"/>
              <a:gd name="T1" fmla="*/ 960910 h 2027238"/>
              <a:gd name="T2" fmla="*/ 446420 w 2617787"/>
              <a:gd name="T3" fmla="*/ 1010762 h 2027238"/>
              <a:gd name="T4" fmla="*/ 392784 w 2617787"/>
              <a:gd name="T5" fmla="*/ 997859 h 2027238"/>
              <a:gd name="T6" fmla="*/ 536034 w 2617787"/>
              <a:gd name="T7" fmla="*/ 1234904 h 2027238"/>
              <a:gd name="T8" fmla="*/ 599738 w 2617787"/>
              <a:gd name="T9" fmla="*/ 1028958 h 2027238"/>
              <a:gd name="T10" fmla="*/ 604854 w 2617787"/>
              <a:gd name="T11" fmla="*/ 920277 h 2027238"/>
              <a:gd name="T12" fmla="*/ 1414526 w 2617787"/>
              <a:gd name="T13" fmla="*/ 492770 h 2027238"/>
              <a:gd name="T14" fmla="*/ 683929 w 2617787"/>
              <a:gd name="T15" fmla="*/ 50226 h 2027238"/>
              <a:gd name="T16" fmla="*/ 687722 w 2617787"/>
              <a:gd name="T17" fmla="*/ 115156 h 2027238"/>
              <a:gd name="T18" fmla="*/ 704049 w 2617787"/>
              <a:gd name="T19" fmla="*/ 179756 h 2027238"/>
              <a:gd name="T20" fmla="*/ 686073 w 2617787"/>
              <a:gd name="T21" fmla="*/ 227504 h 2027238"/>
              <a:gd name="T22" fmla="*/ 657872 w 2617787"/>
              <a:gd name="T23" fmla="*/ 269964 h 2027238"/>
              <a:gd name="T24" fmla="*/ 597345 w 2617787"/>
              <a:gd name="T25" fmla="*/ 303173 h 2027238"/>
              <a:gd name="T26" fmla="*/ 646492 w 2617787"/>
              <a:gd name="T27" fmla="*/ 409242 h 2027238"/>
              <a:gd name="T28" fmla="*/ 877052 w 2617787"/>
              <a:gd name="T29" fmla="*/ 589494 h 2027238"/>
              <a:gd name="T30" fmla="*/ 1027189 w 2617787"/>
              <a:gd name="T31" fmla="*/ 559717 h 2027238"/>
              <a:gd name="T32" fmla="*/ 1250616 w 2617787"/>
              <a:gd name="T33" fmla="*/ 478643 h 2027238"/>
              <a:gd name="T34" fmla="*/ 1451096 w 2617787"/>
              <a:gd name="T35" fmla="*/ 507883 h 2027238"/>
              <a:gd name="T36" fmla="*/ 1636312 w 2617787"/>
              <a:gd name="T37" fmla="*/ 1463820 h 2027238"/>
              <a:gd name="T38" fmla="*/ 1598208 w 2617787"/>
              <a:gd name="T39" fmla="*/ 1462003 h 2027238"/>
              <a:gd name="T40" fmla="*/ 1534532 w 2617787"/>
              <a:gd name="T41" fmla="*/ 1390982 h 2027238"/>
              <a:gd name="T42" fmla="*/ 1233472 w 2617787"/>
              <a:gd name="T43" fmla="*/ 733661 h 2027238"/>
              <a:gd name="T44" fmla="*/ 1018927 w 2617787"/>
              <a:gd name="T45" fmla="*/ 1460351 h 2027238"/>
              <a:gd name="T46" fmla="*/ 981159 w 2617787"/>
              <a:gd name="T47" fmla="*/ 1465472 h 2027238"/>
              <a:gd name="T48" fmla="*/ 893170 w 2617787"/>
              <a:gd name="T49" fmla="*/ 737794 h 2027238"/>
              <a:gd name="T50" fmla="*/ 598334 w 2617787"/>
              <a:gd name="T51" fmla="*/ 591312 h 2027238"/>
              <a:gd name="T52" fmla="*/ 524285 w 2617787"/>
              <a:gd name="T53" fmla="*/ 706633 h 2027238"/>
              <a:gd name="T54" fmla="*/ 724829 w 2617787"/>
              <a:gd name="T55" fmla="*/ 781972 h 2027238"/>
              <a:gd name="T56" fmla="*/ 883319 w 2617787"/>
              <a:gd name="T57" fmla="*/ 880441 h 2027238"/>
              <a:gd name="T58" fmla="*/ 838130 w 2617787"/>
              <a:gd name="T59" fmla="*/ 1295466 h 2027238"/>
              <a:gd name="T60" fmla="*/ 788984 w 2617787"/>
              <a:gd name="T61" fmla="*/ 1358414 h 2027238"/>
              <a:gd name="T62" fmla="*/ 946648 w 2617787"/>
              <a:gd name="T63" fmla="*/ 1414091 h 2027238"/>
              <a:gd name="T64" fmla="*/ 863693 w 2617787"/>
              <a:gd name="T65" fmla="*/ 1459196 h 2027238"/>
              <a:gd name="T66" fmla="*/ 710811 w 2617787"/>
              <a:gd name="T67" fmla="*/ 1443500 h 2027238"/>
              <a:gd name="T68" fmla="*/ 637421 w 2617787"/>
              <a:gd name="T69" fmla="*/ 1454900 h 2027238"/>
              <a:gd name="T70" fmla="*/ 593552 w 2617787"/>
              <a:gd name="T71" fmla="*/ 1435570 h 2027238"/>
              <a:gd name="T72" fmla="*/ 571782 w 2617787"/>
              <a:gd name="T73" fmla="*/ 1353457 h 2027238"/>
              <a:gd name="T74" fmla="*/ 487343 w 2617787"/>
              <a:gd name="T75" fmla="*/ 1291666 h 2027238"/>
              <a:gd name="T76" fmla="*/ 400429 w 2617787"/>
              <a:gd name="T77" fmla="*/ 1311161 h 2027238"/>
              <a:gd name="T78" fmla="*/ 368105 w 2617787"/>
              <a:gd name="T79" fmla="*/ 1356266 h 2027238"/>
              <a:gd name="T80" fmla="*/ 351118 w 2617787"/>
              <a:gd name="T81" fmla="*/ 1302239 h 2027238"/>
              <a:gd name="T82" fmla="*/ 275748 w 2617787"/>
              <a:gd name="T83" fmla="*/ 1380222 h 2027238"/>
              <a:gd name="T84" fmla="*/ 283995 w 2617787"/>
              <a:gd name="T85" fmla="*/ 1435405 h 2027238"/>
              <a:gd name="T86" fmla="*/ 227921 w 2617787"/>
              <a:gd name="T87" fmla="*/ 1462004 h 2027238"/>
              <a:gd name="T88" fmla="*/ 225118 w 2617787"/>
              <a:gd name="T89" fmla="*/ 1403022 h 2027238"/>
              <a:gd name="T90" fmla="*/ 293725 w 2617787"/>
              <a:gd name="T91" fmla="*/ 1298935 h 2027238"/>
              <a:gd name="T92" fmla="*/ 216872 w 2617787"/>
              <a:gd name="T93" fmla="*/ 1287865 h 2027238"/>
              <a:gd name="T94" fmla="*/ 131772 w 2617787"/>
              <a:gd name="T95" fmla="*/ 1361387 h 2027238"/>
              <a:gd name="T96" fmla="*/ 100932 w 2617787"/>
              <a:gd name="T97" fmla="*/ 1404839 h 2027238"/>
              <a:gd name="T98" fmla="*/ 71411 w 2617787"/>
              <a:gd name="T99" fmla="*/ 1407483 h 2027238"/>
              <a:gd name="T100" fmla="*/ 82461 w 2617787"/>
              <a:gd name="T101" fmla="*/ 1346518 h 2027238"/>
              <a:gd name="T102" fmla="*/ 136390 w 2617787"/>
              <a:gd name="T103" fmla="*/ 1298440 h 2027238"/>
              <a:gd name="T104" fmla="*/ 359199 w 2617787"/>
              <a:gd name="T105" fmla="*/ 1229214 h 2027238"/>
              <a:gd name="T106" fmla="*/ 356890 w 2617787"/>
              <a:gd name="T107" fmla="*/ 959745 h 2027238"/>
              <a:gd name="T108" fmla="*/ 228086 w 2617787"/>
              <a:gd name="T109" fmla="*/ 948676 h 2027238"/>
              <a:gd name="T110" fmla="*/ 95654 w 2617787"/>
              <a:gd name="T111" fmla="*/ 702337 h 2027238"/>
              <a:gd name="T112" fmla="*/ 495 w 2617787"/>
              <a:gd name="T113" fmla="*/ 635259 h 2027238"/>
              <a:gd name="T114" fmla="*/ 34633 w 2617787"/>
              <a:gd name="T115" fmla="*/ 487720 h 2027238"/>
              <a:gd name="T116" fmla="*/ 81636 w 2617787"/>
              <a:gd name="T117" fmla="*/ 485903 h 2027238"/>
              <a:gd name="T118" fmla="*/ 229241 w 2617787"/>
              <a:gd name="T119" fmla="*/ 539599 h 2027238"/>
              <a:gd name="T120" fmla="*/ 325225 w 2617787"/>
              <a:gd name="T121" fmla="*/ 273764 h 2027238"/>
              <a:gd name="T122" fmla="*/ 460296 w 2617787"/>
              <a:gd name="T123" fmla="*/ 200739 h 2027238"/>
              <a:gd name="T124" fmla="*/ 480910 w 2617787"/>
              <a:gd name="T125" fmla="*/ 51217 h 20272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17787" h="2027238">
                <a:moveTo>
                  <a:pt x="865187" y="1674812"/>
                </a:moveTo>
                <a:lnTo>
                  <a:pt x="865187" y="1715407"/>
                </a:lnTo>
                <a:lnTo>
                  <a:pt x="908050" y="1755775"/>
                </a:lnTo>
                <a:lnTo>
                  <a:pt x="908050" y="1674812"/>
                </a:lnTo>
                <a:lnTo>
                  <a:pt x="865187" y="1674812"/>
                </a:lnTo>
                <a:close/>
                <a:moveTo>
                  <a:pt x="619125" y="1287462"/>
                </a:moveTo>
                <a:lnTo>
                  <a:pt x="538162" y="1305075"/>
                </a:lnTo>
                <a:lnTo>
                  <a:pt x="541337" y="1308783"/>
                </a:lnTo>
                <a:lnTo>
                  <a:pt x="549728" y="1318980"/>
                </a:lnTo>
                <a:lnTo>
                  <a:pt x="555171" y="1325006"/>
                </a:lnTo>
                <a:lnTo>
                  <a:pt x="561068" y="1331495"/>
                </a:lnTo>
                <a:lnTo>
                  <a:pt x="567418" y="1337984"/>
                </a:lnTo>
                <a:lnTo>
                  <a:pt x="573768" y="1343778"/>
                </a:lnTo>
                <a:lnTo>
                  <a:pt x="576716" y="1346095"/>
                </a:lnTo>
                <a:lnTo>
                  <a:pt x="579437" y="1347949"/>
                </a:lnTo>
                <a:lnTo>
                  <a:pt x="581932" y="1349572"/>
                </a:lnTo>
                <a:lnTo>
                  <a:pt x="584200" y="1350267"/>
                </a:lnTo>
                <a:lnTo>
                  <a:pt x="586468" y="1350962"/>
                </a:lnTo>
                <a:lnTo>
                  <a:pt x="588055" y="1350499"/>
                </a:lnTo>
                <a:lnTo>
                  <a:pt x="590096" y="1350035"/>
                </a:lnTo>
                <a:lnTo>
                  <a:pt x="591911" y="1348876"/>
                </a:lnTo>
                <a:lnTo>
                  <a:pt x="593271" y="1347022"/>
                </a:lnTo>
                <a:lnTo>
                  <a:pt x="595086" y="1344705"/>
                </a:lnTo>
                <a:lnTo>
                  <a:pt x="596673" y="1341924"/>
                </a:lnTo>
                <a:lnTo>
                  <a:pt x="598034" y="1338447"/>
                </a:lnTo>
                <a:lnTo>
                  <a:pt x="599848" y="1334739"/>
                </a:lnTo>
                <a:lnTo>
                  <a:pt x="601209" y="1330104"/>
                </a:lnTo>
                <a:lnTo>
                  <a:pt x="604838" y="1319444"/>
                </a:lnTo>
                <a:lnTo>
                  <a:pt x="608239" y="1309015"/>
                </a:lnTo>
                <a:lnTo>
                  <a:pt x="611188" y="1301135"/>
                </a:lnTo>
                <a:lnTo>
                  <a:pt x="613682" y="1295573"/>
                </a:lnTo>
                <a:lnTo>
                  <a:pt x="615723" y="1291865"/>
                </a:lnTo>
                <a:lnTo>
                  <a:pt x="617084" y="1289316"/>
                </a:lnTo>
                <a:lnTo>
                  <a:pt x="618218" y="1288157"/>
                </a:lnTo>
                <a:lnTo>
                  <a:pt x="618898" y="1287694"/>
                </a:lnTo>
                <a:lnTo>
                  <a:pt x="619125" y="1287462"/>
                </a:lnTo>
                <a:close/>
                <a:moveTo>
                  <a:pt x="826181" y="1263650"/>
                </a:moveTo>
                <a:lnTo>
                  <a:pt x="813935" y="1264104"/>
                </a:lnTo>
                <a:lnTo>
                  <a:pt x="798059" y="1265240"/>
                </a:lnTo>
                <a:lnTo>
                  <a:pt x="778783" y="1266376"/>
                </a:lnTo>
                <a:lnTo>
                  <a:pt x="756784" y="1268193"/>
                </a:lnTo>
                <a:lnTo>
                  <a:pt x="733879" y="1270464"/>
                </a:lnTo>
                <a:lnTo>
                  <a:pt x="711654" y="1272736"/>
                </a:lnTo>
                <a:lnTo>
                  <a:pt x="674915" y="1276824"/>
                </a:lnTo>
                <a:lnTo>
                  <a:pt x="659947" y="1278641"/>
                </a:lnTo>
                <a:lnTo>
                  <a:pt x="654504" y="1293633"/>
                </a:lnTo>
                <a:lnTo>
                  <a:pt x="648834" y="1309532"/>
                </a:lnTo>
                <a:lnTo>
                  <a:pt x="641577" y="1328158"/>
                </a:lnTo>
                <a:lnTo>
                  <a:pt x="634093" y="1347465"/>
                </a:lnTo>
                <a:lnTo>
                  <a:pt x="630011" y="1356550"/>
                </a:lnTo>
                <a:lnTo>
                  <a:pt x="626382" y="1365182"/>
                </a:lnTo>
                <a:lnTo>
                  <a:pt x="622527" y="1372904"/>
                </a:lnTo>
                <a:lnTo>
                  <a:pt x="619125" y="1379491"/>
                </a:lnTo>
                <a:lnTo>
                  <a:pt x="616177" y="1384489"/>
                </a:lnTo>
                <a:lnTo>
                  <a:pt x="614590" y="1386306"/>
                </a:lnTo>
                <a:lnTo>
                  <a:pt x="613456" y="1387896"/>
                </a:lnTo>
                <a:lnTo>
                  <a:pt x="611868" y="1389031"/>
                </a:lnTo>
                <a:lnTo>
                  <a:pt x="610734" y="1390167"/>
                </a:lnTo>
                <a:lnTo>
                  <a:pt x="609373" y="1390848"/>
                </a:lnTo>
                <a:lnTo>
                  <a:pt x="608013" y="1391530"/>
                </a:lnTo>
                <a:lnTo>
                  <a:pt x="606652" y="1392211"/>
                </a:lnTo>
                <a:lnTo>
                  <a:pt x="605291" y="1392438"/>
                </a:lnTo>
                <a:lnTo>
                  <a:pt x="602343" y="1392666"/>
                </a:lnTo>
                <a:lnTo>
                  <a:pt x="599168" y="1392666"/>
                </a:lnTo>
                <a:lnTo>
                  <a:pt x="595993" y="1391757"/>
                </a:lnTo>
                <a:lnTo>
                  <a:pt x="592818" y="1390848"/>
                </a:lnTo>
                <a:lnTo>
                  <a:pt x="589643" y="1389258"/>
                </a:lnTo>
                <a:lnTo>
                  <a:pt x="586468" y="1387668"/>
                </a:lnTo>
                <a:lnTo>
                  <a:pt x="583066" y="1385624"/>
                </a:lnTo>
                <a:lnTo>
                  <a:pt x="576716" y="1381309"/>
                </a:lnTo>
                <a:lnTo>
                  <a:pt x="564243" y="1372223"/>
                </a:lnTo>
                <a:lnTo>
                  <a:pt x="561295" y="1370406"/>
                </a:lnTo>
                <a:lnTo>
                  <a:pt x="558573" y="1369043"/>
                </a:lnTo>
                <a:lnTo>
                  <a:pt x="556079" y="1367907"/>
                </a:lnTo>
                <a:lnTo>
                  <a:pt x="553811" y="1367226"/>
                </a:lnTo>
                <a:lnTo>
                  <a:pt x="551770" y="1366999"/>
                </a:lnTo>
                <a:lnTo>
                  <a:pt x="549729" y="1366772"/>
                </a:lnTo>
                <a:lnTo>
                  <a:pt x="547914" y="1366772"/>
                </a:lnTo>
                <a:lnTo>
                  <a:pt x="546100" y="1366999"/>
                </a:lnTo>
                <a:lnTo>
                  <a:pt x="544739" y="1367453"/>
                </a:lnTo>
                <a:lnTo>
                  <a:pt x="543379" y="1367907"/>
                </a:lnTo>
                <a:lnTo>
                  <a:pt x="541564" y="1369043"/>
                </a:lnTo>
                <a:lnTo>
                  <a:pt x="540204" y="1369724"/>
                </a:lnTo>
                <a:lnTo>
                  <a:pt x="539750" y="1370179"/>
                </a:lnTo>
                <a:lnTo>
                  <a:pt x="542018" y="1486020"/>
                </a:lnTo>
                <a:lnTo>
                  <a:pt x="564243" y="1486020"/>
                </a:lnTo>
                <a:lnTo>
                  <a:pt x="564243" y="1689083"/>
                </a:lnTo>
                <a:lnTo>
                  <a:pt x="568098" y="1689083"/>
                </a:lnTo>
                <a:lnTo>
                  <a:pt x="578531" y="1688856"/>
                </a:lnTo>
                <a:lnTo>
                  <a:pt x="593272" y="1688402"/>
                </a:lnTo>
                <a:lnTo>
                  <a:pt x="601890" y="1687720"/>
                </a:lnTo>
                <a:lnTo>
                  <a:pt x="611188" y="1687039"/>
                </a:lnTo>
                <a:lnTo>
                  <a:pt x="615950" y="1686585"/>
                </a:lnTo>
                <a:lnTo>
                  <a:pt x="621393" y="1686585"/>
                </a:lnTo>
                <a:lnTo>
                  <a:pt x="627290" y="1687039"/>
                </a:lnTo>
                <a:lnTo>
                  <a:pt x="633640" y="1687266"/>
                </a:lnTo>
                <a:lnTo>
                  <a:pt x="647020" y="1688402"/>
                </a:lnTo>
                <a:lnTo>
                  <a:pt x="661081" y="1690219"/>
                </a:lnTo>
                <a:lnTo>
                  <a:pt x="674915" y="1692263"/>
                </a:lnTo>
                <a:lnTo>
                  <a:pt x="687841" y="1694080"/>
                </a:lnTo>
                <a:lnTo>
                  <a:pt x="699408" y="1696352"/>
                </a:lnTo>
                <a:lnTo>
                  <a:pt x="709159" y="1698169"/>
                </a:lnTo>
                <a:lnTo>
                  <a:pt x="716643" y="1699532"/>
                </a:lnTo>
                <a:lnTo>
                  <a:pt x="719818" y="1699759"/>
                </a:lnTo>
                <a:lnTo>
                  <a:pt x="722540" y="1700213"/>
                </a:lnTo>
                <a:lnTo>
                  <a:pt x="725034" y="1700213"/>
                </a:lnTo>
                <a:lnTo>
                  <a:pt x="727302" y="1700213"/>
                </a:lnTo>
                <a:lnTo>
                  <a:pt x="729343" y="1699532"/>
                </a:lnTo>
                <a:lnTo>
                  <a:pt x="731384" y="1699077"/>
                </a:lnTo>
                <a:lnTo>
                  <a:pt x="733199" y="1698169"/>
                </a:lnTo>
                <a:lnTo>
                  <a:pt x="735013" y="1697033"/>
                </a:lnTo>
                <a:lnTo>
                  <a:pt x="736600" y="1695670"/>
                </a:lnTo>
                <a:lnTo>
                  <a:pt x="738642" y="1694080"/>
                </a:lnTo>
                <a:lnTo>
                  <a:pt x="742270" y="1689992"/>
                </a:lnTo>
                <a:lnTo>
                  <a:pt x="747033" y="1684768"/>
                </a:lnTo>
                <a:lnTo>
                  <a:pt x="749527" y="1681588"/>
                </a:lnTo>
                <a:lnTo>
                  <a:pt x="751795" y="1677499"/>
                </a:lnTo>
                <a:lnTo>
                  <a:pt x="753836" y="1672956"/>
                </a:lnTo>
                <a:lnTo>
                  <a:pt x="755650" y="1667732"/>
                </a:lnTo>
                <a:lnTo>
                  <a:pt x="757465" y="1662281"/>
                </a:lnTo>
                <a:lnTo>
                  <a:pt x="759052" y="1656148"/>
                </a:lnTo>
                <a:lnTo>
                  <a:pt x="760640" y="1649788"/>
                </a:lnTo>
                <a:lnTo>
                  <a:pt x="762227" y="1642974"/>
                </a:lnTo>
                <a:lnTo>
                  <a:pt x="764949" y="1628891"/>
                </a:lnTo>
                <a:lnTo>
                  <a:pt x="767670" y="1613900"/>
                </a:lnTo>
                <a:lnTo>
                  <a:pt x="770618" y="1598909"/>
                </a:lnTo>
                <a:lnTo>
                  <a:pt x="773567" y="1584372"/>
                </a:lnTo>
                <a:lnTo>
                  <a:pt x="781958" y="1549392"/>
                </a:lnTo>
                <a:lnTo>
                  <a:pt x="786947" y="1528268"/>
                </a:lnTo>
                <a:lnTo>
                  <a:pt x="792617" y="1506463"/>
                </a:lnTo>
                <a:lnTo>
                  <a:pt x="798513" y="1484203"/>
                </a:lnTo>
                <a:lnTo>
                  <a:pt x="801915" y="1473527"/>
                </a:lnTo>
                <a:lnTo>
                  <a:pt x="805090" y="1463079"/>
                </a:lnTo>
                <a:lnTo>
                  <a:pt x="808265" y="1453539"/>
                </a:lnTo>
                <a:lnTo>
                  <a:pt x="811440" y="1444226"/>
                </a:lnTo>
                <a:lnTo>
                  <a:pt x="815069" y="1435822"/>
                </a:lnTo>
                <a:lnTo>
                  <a:pt x="818244" y="1428099"/>
                </a:lnTo>
                <a:lnTo>
                  <a:pt x="820058" y="1424692"/>
                </a:lnTo>
                <a:lnTo>
                  <a:pt x="821419" y="1420831"/>
                </a:lnTo>
                <a:lnTo>
                  <a:pt x="824140" y="1412881"/>
                </a:lnTo>
                <a:lnTo>
                  <a:pt x="826408" y="1404704"/>
                </a:lnTo>
                <a:lnTo>
                  <a:pt x="828449" y="1396300"/>
                </a:lnTo>
                <a:lnTo>
                  <a:pt x="830036" y="1387668"/>
                </a:lnTo>
                <a:lnTo>
                  <a:pt x="831624" y="1378356"/>
                </a:lnTo>
                <a:lnTo>
                  <a:pt x="832758" y="1369497"/>
                </a:lnTo>
                <a:lnTo>
                  <a:pt x="833892" y="1360412"/>
                </a:lnTo>
                <a:lnTo>
                  <a:pt x="835706" y="1342240"/>
                </a:lnTo>
                <a:lnTo>
                  <a:pt x="837747" y="1324751"/>
                </a:lnTo>
                <a:lnTo>
                  <a:pt x="838881" y="1316574"/>
                </a:lnTo>
                <a:lnTo>
                  <a:pt x="839788" y="1308624"/>
                </a:lnTo>
                <a:lnTo>
                  <a:pt x="841376" y="1301128"/>
                </a:lnTo>
                <a:lnTo>
                  <a:pt x="842736" y="1294314"/>
                </a:lnTo>
                <a:lnTo>
                  <a:pt x="844324" y="1287954"/>
                </a:lnTo>
                <a:lnTo>
                  <a:pt x="845231" y="1282503"/>
                </a:lnTo>
                <a:lnTo>
                  <a:pt x="845911" y="1278187"/>
                </a:lnTo>
                <a:lnTo>
                  <a:pt x="846138" y="1274326"/>
                </a:lnTo>
                <a:lnTo>
                  <a:pt x="845911" y="1272736"/>
                </a:lnTo>
                <a:lnTo>
                  <a:pt x="845685" y="1271146"/>
                </a:lnTo>
                <a:lnTo>
                  <a:pt x="845458" y="1269783"/>
                </a:lnTo>
                <a:lnTo>
                  <a:pt x="845004" y="1268874"/>
                </a:lnTo>
                <a:lnTo>
                  <a:pt x="844324" y="1267739"/>
                </a:lnTo>
                <a:lnTo>
                  <a:pt x="843417" y="1266830"/>
                </a:lnTo>
                <a:lnTo>
                  <a:pt x="842510" y="1266149"/>
                </a:lnTo>
                <a:lnTo>
                  <a:pt x="841376" y="1265467"/>
                </a:lnTo>
                <a:lnTo>
                  <a:pt x="840015" y="1265013"/>
                </a:lnTo>
                <a:lnTo>
                  <a:pt x="838654" y="1264331"/>
                </a:lnTo>
                <a:lnTo>
                  <a:pt x="835253" y="1263877"/>
                </a:lnTo>
                <a:lnTo>
                  <a:pt x="831170" y="1263650"/>
                </a:lnTo>
                <a:lnTo>
                  <a:pt x="826181" y="1263650"/>
                </a:lnTo>
                <a:close/>
                <a:moveTo>
                  <a:pt x="2151062" y="963613"/>
                </a:moveTo>
                <a:lnTo>
                  <a:pt x="2151062" y="1035193"/>
                </a:lnTo>
                <a:lnTo>
                  <a:pt x="2195512" y="1080009"/>
                </a:lnTo>
                <a:lnTo>
                  <a:pt x="2195512" y="963613"/>
                </a:lnTo>
                <a:lnTo>
                  <a:pt x="2151062" y="963613"/>
                </a:lnTo>
                <a:close/>
                <a:moveTo>
                  <a:pt x="1301750" y="963613"/>
                </a:moveTo>
                <a:lnTo>
                  <a:pt x="1301750" y="977900"/>
                </a:lnTo>
                <a:lnTo>
                  <a:pt x="1346200" y="977900"/>
                </a:lnTo>
                <a:lnTo>
                  <a:pt x="1346200" y="963613"/>
                </a:lnTo>
                <a:lnTo>
                  <a:pt x="1301750" y="963613"/>
                </a:lnTo>
                <a:close/>
                <a:moveTo>
                  <a:pt x="182562" y="928687"/>
                </a:moveTo>
                <a:lnTo>
                  <a:pt x="206961" y="985837"/>
                </a:lnTo>
                <a:lnTo>
                  <a:pt x="241300" y="928687"/>
                </a:lnTo>
                <a:lnTo>
                  <a:pt x="182562" y="928687"/>
                </a:lnTo>
                <a:close/>
                <a:moveTo>
                  <a:pt x="1943794" y="676631"/>
                </a:moveTo>
                <a:lnTo>
                  <a:pt x="1909300" y="783480"/>
                </a:lnTo>
                <a:lnTo>
                  <a:pt x="1914401" y="783108"/>
                </a:lnTo>
                <a:lnTo>
                  <a:pt x="1928246" y="782651"/>
                </a:lnTo>
                <a:lnTo>
                  <a:pt x="1939368" y="782422"/>
                </a:lnTo>
                <a:lnTo>
                  <a:pt x="1947085" y="782651"/>
                </a:lnTo>
                <a:lnTo>
                  <a:pt x="1950263" y="782879"/>
                </a:lnTo>
                <a:lnTo>
                  <a:pt x="1954803" y="782879"/>
                </a:lnTo>
                <a:lnTo>
                  <a:pt x="1965925" y="782422"/>
                </a:lnTo>
                <a:lnTo>
                  <a:pt x="1981904" y="781773"/>
                </a:lnTo>
                <a:lnTo>
                  <a:pt x="1979044" y="773626"/>
                </a:lnTo>
                <a:lnTo>
                  <a:pt x="1964950" y="734713"/>
                </a:lnTo>
                <a:lnTo>
                  <a:pt x="1943794" y="676631"/>
                </a:lnTo>
                <a:close/>
                <a:moveTo>
                  <a:pt x="778019" y="0"/>
                </a:moveTo>
                <a:lnTo>
                  <a:pt x="787084" y="0"/>
                </a:lnTo>
                <a:lnTo>
                  <a:pt x="796376" y="681"/>
                </a:lnTo>
                <a:lnTo>
                  <a:pt x="805667" y="1588"/>
                </a:lnTo>
                <a:lnTo>
                  <a:pt x="815186" y="3176"/>
                </a:lnTo>
                <a:lnTo>
                  <a:pt x="824704" y="4991"/>
                </a:lnTo>
                <a:lnTo>
                  <a:pt x="843061" y="9301"/>
                </a:lnTo>
                <a:lnTo>
                  <a:pt x="851447" y="11570"/>
                </a:lnTo>
                <a:lnTo>
                  <a:pt x="859832" y="13839"/>
                </a:lnTo>
                <a:lnTo>
                  <a:pt x="867084" y="15881"/>
                </a:lnTo>
                <a:lnTo>
                  <a:pt x="874109" y="18149"/>
                </a:lnTo>
                <a:lnTo>
                  <a:pt x="880682" y="20645"/>
                </a:lnTo>
                <a:lnTo>
                  <a:pt x="887254" y="23140"/>
                </a:lnTo>
                <a:lnTo>
                  <a:pt x="892920" y="25862"/>
                </a:lnTo>
                <a:lnTo>
                  <a:pt x="898585" y="28585"/>
                </a:lnTo>
                <a:lnTo>
                  <a:pt x="903798" y="31534"/>
                </a:lnTo>
                <a:lnTo>
                  <a:pt x="908784" y="34483"/>
                </a:lnTo>
                <a:lnTo>
                  <a:pt x="913316" y="37886"/>
                </a:lnTo>
                <a:lnTo>
                  <a:pt x="917622" y="41289"/>
                </a:lnTo>
                <a:lnTo>
                  <a:pt x="921702" y="44919"/>
                </a:lnTo>
                <a:lnTo>
                  <a:pt x="925554" y="49002"/>
                </a:lnTo>
                <a:lnTo>
                  <a:pt x="929180" y="52859"/>
                </a:lnTo>
                <a:lnTo>
                  <a:pt x="932127" y="56489"/>
                </a:lnTo>
                <a:lnTo>
                  <a:pt x="934619" y="59665"/>
                </a:lnTo>
                <a:lnTo>
                  <a:pt x="936206" y="62387"/>
                </a:lnTo>
                <a:lnTo>
                  <a:pt x="937792" y="64883"/>
                </a:lnTo>
                <a:lnTo>
                  <a:pt x="938925" y="67151"/>
                </a:lnTo>
                <a:lnTo>
                  <a:pt x="939832" y="68966"/>
                </a:lnTo>
                <a:lnTo>
                  <a:pt x="940059" y="70554"/>
                </a:lnTo>
                <a:lnTo>
                  <a:pt x="940059" y="72142"/>
                </a:lnTo>
                <a:lnTo>
                  <a:pt x="939832" y="73277"/>
                </a:lnTo>
                <a:lnTo>
                  <a:pt x="939379" y="74184"/>
                </a:lnTo>
                <a:lnTo>
                  <a:pt x="938472" y="75092"/>
                </a:lnTo>
                <a:lnTo>
                  <a:pt x="937566" y="75545"/>
                </a:lnTo>
                <a:lnTo>
                  <a:pt x="936206" y="75999"/>
                </a:lnTo>
                <a:lnTo>
                  <a:pt x="933713" y="76453"/>
                </a:lnTo>
                <a:lnTo>
                  <a:pt x="930087" y="76680"/>
                </a:lnTo>
                <a:lnTo>
                  <a:pt x="927367" y="76906"/>
                </a:lnTo>
                <a:lnTo>
                  <a:pt x="926234" y="76906"/>
                </a:lnTo>
                <a:lnTo>
                  <a:pt x="925328" y="77360"/>
                </a:lnTo>
                <a:lnTo>
                  <a:pt x="924648" y="77814"/>
                </a:lnTo>
                <a:lnTo>
                  <a:pt x="924195" y="78268"/>
                </a:lnTo>
                <a:lnTo>
                  <a:pt x="923968" y="78948"/>
                </a:lnTo>
                <a:lnTo>
                  <a:pt x="923741" y="80309"/>
                </a:lnTo>
                <a:lnTo>
                  <a:pt x="923968" y="83486"/>
                </a:lnTo>
                <a:lnTo>
                  <a:pt x="924874" y="88703"/>
                </a:lnTo>
                <a:lnTo>
                  <a:pt x="926461" y="95509"/>
                </a:lnTo>
                <a:lnTo>
                  <a:pt x="927367" y="100046"/>
                </a:lnTo>
                <a:lnTo>
                  <a:pt x="928954" y="104584"/>
                </a:lnTo>
                <a:lnTo>
                  <a:pt x="931900" y="113658"/>
                </a:lnTo>
                <a:lnTo>
                  <a:pt x="938699" y="133168"/>
                </a:lnTo>
                <a:lnTo>
                  <a:pt x="941645" y="142243"/>
                </a:lnTo>
                <a:lnTo>
                  <a:pt x="943005" y="146553"/>
                </a:lnTo>
                <a:lnTo>
                  <a:pt x="943911" y="150637"/>
                </a:lnTo>
                <a:lnTo>
                  <a:pt x="944818" y="154493"/>
                </a:lnTo>
                <a:lnTo>
                  <a:pt x="945044" y="158123"/>
                </a:lnTo>
                <a:lnTo>
                  <a:pt x="944818" y="161072"/>
                </a:lnTo>
                <a:lnTo>
                  <a:pt x="944138" y="164022"/>
                </a:lnTo>
                <a:lnTo>
                  <a:pt x="942098" y="169693"/>
                </a:lnTo>
                <a:lnTo>
                  <a:pt x="940738" y="173323"/>
                </a:lnTo>
                <a:lnTo>
                  <a:pt x="939832" y="176726"/>
                </a:lnTo>
                <a:lnTo>
                  <a:pt x="938925" y="179902"/>
                </a:lnTo>
                <a:lnTo>
                  <a:pt x="938472" y="183078"/>
                </a:lnTo>
                <a:lnTo>
                  <a:pt x="938699" y="184439"/>
                </a:lnTo>
                <a:lnTo>
                  <a:pt x="938925" y="185800"/>
                </a:lnTo>
                <a:lnTo>
                  <a:pt x="939605" y="186935"/>
                </a:lnTo>
                <a:lnTo>
                  <a:pt x="940285" y="187842"/>
                </a:lnTo>
                <a:lnTo>
                  <a:pt x="947764" y="195556"/>
                </a:lnTo>
                <a:lnTo>
                  <a:pt x="954110" y="202361"/>
                </a:lnTo>
                <a:lnTo>
                  <a:pt x="959775" y="208487"/>
                </a:lnTo>
                <a:lnTo>
                  <a:pt x="964308" y="214158"/>
                </a:lnTo>
                <a:lnTo>
                  <a:pt x="967934" y="219149"/>
                </a:lnTo>
                <a:lnTo>
                  <a:pt x="970880" y="223686"/>
                </a:lnTo>
                <a:lnTo>
                  <a:pt x="973373" y="227543"/>
                </a:lnTo>
                <a:lnTo>
                  <a:pt x="974960" y="231400"/>
                </a:lnTo>
                <a:lnTo>
                  <a:pt x="975639" y="234349"/>
                </a:lnTo>
                <a:lnTo>
                  <a:pt x="976093" y="237071"/>
                </a:lnTo>
                <a:lnTo>
                  <a:pt x="975866" y="239340"/>
                </a:lnTo>
                <a:lnTo>
                  <a:pt x="975186" y="241155"/>
                </a:lnTo>
                <a:lnTo>
                  <a:pt x="974280" y="242970"/>
                </a:lnTo>
                <a:lnTo>
                  <a:pt x="972693" y="244104"/>
                </a:lnTo>
                <a:lnTo>
                  <a:pt x="970880" y="245465"/>
                </a:lnTo>
                <a:lnTo>
                  <a:pt x="968841" y="246373"/>
                </a:lnTo>
                <a:lnTo>
                  <a:pt x="967481" y="246826"/>
                </a:lnTo>
                <a:lnTo>
                  <a:pt x="966121" y="247280"/>
                </a:lnTo>
                <a:lnTo>
                  <a:pt x="962495" y="247507"/>
                </a:lnTo>
                <a:lnTo>
                  <a:pt x="959322" y="247734"/>
                </a:lnTo>
                <a:lnTo>
                  <a:pt x="955923" y="247961"/>
                </a:lnTo>
                <a:lnTo>
                  <a:pt x="954336" y="248188"/>
                </a:lnTo>
                <a:lnTo>
                  <a:pt x="952976" y="248868"/>
                </a:lnTo>
                <a:lnTo>
                  <a:pt x="951390" y="249322"/>
                </a:lnTo>
                <a:lnTo>
                  <a:pt x="950484" y="250456"/>
                </a:lnTo>
                <a:lnTo>
                  <a:pt x="949350" y="251817"/>
                </a:lnTo>
                <a:lnTo>
                  <a:pt x="948444" y="253405"/>
                </a:lnTo>
                <a:lnTo>
                  <a:pt x="947991" y="255447"/>
                </a:lnTo>
                <a:lnTo>
                  <a:pt x="947764" y="257943"/>
                </a:lnTo>
                <a:lnTo>
                  <a:pt x="947537" y="261346"/>
                </a:lnTo>
                <a:lnTo>
                  <a:pt x="946857" y="265883"/>
                </a:lnTo>
                <a:lnTo>
                  <a:pt x="945951" y="275411"/>
                </a:lnTo>
                <a:lnTo>
                  <a:pt x="944818" y="285393"/>
                </a:lnTo>
                <a:lnTo>
                  <a:pt x="944365" y="289703"/>
                </a:lnTo>
                <a:lnTo>
                  <a:pt x="944138" y="293106"/>
                </a:lnTo>
                <a:lnTo>
                  <a:pt x="944365" y="296282"/>
                </a:lnTo>
                <a:lnTo>
                  <a:pt x="945044" y="299458"/>
                </a:lnTo>
                <a:lnTo>
                  <a:pt x="945498" y="302408"/>
                </a:lnTo>
                <a:lnTo>
                  <a:pt x="945724" y="305584"/>
                </a:lnTo>
                <a:lnTo>
                  <a:pt x="945724" y="306718"/>
                </a:lnTo>
                <a:lnTo>
                  <a:pt x="945498" y="308079"/>
                </a:lnTo>
                <a:lnTo>
                  <a:pt x="945271" y="309214"/>
                </a:lnTo>
                <a:lnTo>
                  <a:pt x="944818" y="310348"/>
                </a:lnTo>
                <a:lnTo>
                  <a:pt x="943911" y="311482"/>
                </a:lnTo>
                <a:lnTo>
                  <a:pt x="942778" y="312390"/>
                </a:lnTo>
                <a:lnTo>
                  <a:pt x="941418" y="313524"/>
                </a:lnTo>
                <a:lnTo>
                  <a:pt x="939832" y="314205"/>
                </a:lnTo>
                <a:lnTo>
                  <a:pt x="938019" y="315112"/>
                </a:lnTo>
                <a:lnTo>
                  <a:pt x="936433" y="316473"/>
                </a:lnTo>
                <a:lnTo>
                  <a:pt x="935299" y="317834"/>
                </a:lnTo>
                <a:lnTo>
                  <a:pt x="934166" y="319876"/>
                </a:lnTo>
                <a:lnTo>
                  <a:pt x="933033" y="321918"/>
                </a:lnTo>
                <a:lnTo>
                  <a:pt x="932353" y="324413"/>
                </a:lnTo>
                <a:lnTo>
                  <a:pt x="931900" y="326909"/>
                </a:lnTo>
                <a:lnTo>
                  <a:pt x="931447" y="329404"/>
                </a:lnTo>
                <a:lnTo>
                  <a:pt x="930540" y="335076"/>
                </a:lnTo>
                <a:lnTo>
                  <a:pt x="929860" y="340521"/>
                </a:lnTo>
                <a:lnTo>
                  <a:pt x="929634" y="345738"/>
                </a:lnTo>
                <a:lnTo>
                  <a:pt x="928954" y="350729"/>
                </a:lnTo>
                <a:lnTo>
                  <a:pt x="928274" y="354813"/>
                </a:lnTo>
                <a:lnTo>
                  <a:pt x="927594" y="359123"/>
                </a:lnTo>
                <a:lnTo>
                  <a:pt x="927141" y="361165"/>
                </a:lnTo>
                <a:lnTo>
                  <a:pt x="926687" y="362980"/>
                </a:lnTo>
                <a:lnTo>
                  <a:pt x="925781" y="364795"/>
                </a:lnTo>
                <a:lnTo>
                  <a:pt x="924874" y="366156"/>
                </a:lnTo>
                <a:lnTo>
                  <a:pt x="923515" y="367744"/>
                </a:lnTo>
                <a:lnTo>
                  <a:pt x="921928" y="368652"/>
                </a:lnTo>
                <a:lnTo>
                  <a:pt x="919889" y="369786"/>
                </a:lnTo>
                <a:lnTo>
                  <a:pt x="917622" y="370466"/>
                </a:lnTo>
                <a:lnTo>
                  <a:pt x="914903" y="370920"/>
                </a:lnTo>
                <a:lnTo>
                  <a:pt x="911730" y="371147"/>
                </a:lnTo>
                <a:lnTo>
                  <a:pt x="908330" y="370920"/>
                </a:lnTo>
                <a:lnTo>
                  <a:pt x="904025" y="370693"/>
                </a:lnTo>
                <a:lnTo>
                  <a:pt x="894959" y="369332"/>
                </a:lnTo>
                <a:lnTo>
                  <a:pt x="885441" y="367290"/>
                </a:lnTo>
                <a:lnTo>
                  <a:pt x="866404" y="362980"/>
                </a:lnTo>
                <a:lnTo>
                  <a:pt x="848727" y="359123"/>
                </a:lnTo>
                <a:lnTo>
                  <a:pt x="841248" y="357535"/>
                </a:lnTo>
                <a:lnTo>
                  <a:pt x="834903" y="356855"/>
                </a:lnTo>
                <a:lnTo>
                  <a:pt x="831050" y="356628"/>
                </a:lnTo>
                <a:lnTo>
                  <a:pt x="827197" y="357081"/>
                </a:lnTo>
                <a:lnTo>
                  <a:pt x="824024" y="357762"/>
                </a:lnTo>
                <a:lnTo>
                  <a:pt x="821305" y="358896"/>
                </a:lnTo>
                <a:lnTo>
                  <a:pt x="818812" y="360031"/>
                </a:lnTo>
                <a:lnTo>
                  <a:pt x="816546" y="361846"/>
                </a:lnTo>
                <a:lnTo>
                  <a:pt x="814733" y="363434"/>
                </a:lnTo>
                <a:lnTo>
                  <a:pt x="812920" y="365702"/>
                </a:lnTo>
                <a:lnTo>
                  <a:pt x="811333" y="367744"/>
                </a:lnTo>
                <a:lnTo>
                  <a:pt x="810200" y="370013"/>
                </a:lnTo>
                <a:lnTo>
                  <a:pt x="807934" y="374550"/>
                </a:lnTo>
                <a:lnTo>
                  <a:pt x="806121" y="378634"/>
                </a:lnTo>
                <a:lnTo>
                  <a:pt x="804308" y="382490"/>
                </a:lnTo>
                <a:lnTo>
                  <a:pt x="803401" y="383851"/>
                </a:lnTo>
                <a:lnTo>
                  <a:pt x="803174" y="385893"/>
                </a:lnTo>
                <a:lnTo>
                  <a:pt x="803401" y="387708"/>
                </a:lnTo>
                <a:lnTo>
                  <a:pt x="804081" y="389523"/>
                </a:lnTo>
                <a:lnTo>
                  <a:pt x="804761" y="391791"/>
                </a:lnTo>
                <a:lnTo>
                  <a:pt x="805894" y="394060"/>
                </a:lnTo>
                <a:lnTo>
                  <a:pt x="808840" y="399051"/>
                </a:lnTo>
                <a:lnTo>
                  <a:pt x="816546" y="410167"/>
                </a:lnTo>
                <a:lnTo>
                  <a:pt x="820852" y="416293"/>
                </a:lnTo>
                <a:lnTo>
                  <a:pt x="824704" y="423099"/>
                </a:lnTo>
                <a:lnTo>
                  <a:pt x="842835" y="456901"/>
                </a:lnTo>
                <a:lnTo>
                  <a:pt x="851447" y="473462"/>
                </a:lnTo>
                <a:lnTo>
                  <a:pt x="858245" y="485259"/>
                </a:lnTo>
                <a:lnTo>
                  <a:pt x="863458" y="494106"/>
                </a:lnTo>
                <a:lnTo>
                  <a:pt x="865724" y="497963"/>
                </a:lnTo>
                <a:lnTo>
                  <a:pt x="867990" y="502274"/>
                </a:lnTo>
                <a:lnTo>
                  <a:pt x="869350" y="506130"/>
                </a:lnTo>
                <a:lnTo>
                  <a:pt x="870030" y="508399"/>
                </a:lnTo>
                <a:lnTo>
                  <a:pt x="870483" y="510441"/>
                </a:lnTo>
                <a:lnTo>
                  <a:pt x="870710" y="512482"/>
                </a:lnTo>
                <a:lnTo>
                  <a:pt x="870710" y="514524"/>
                </a:lnTo>
                <a:lnTo>
                  <a:pt x="870483" y="516793"/>
                </a:lnTo>
                <a:lnTo>
                  <a:pt x="869804" y="518834"/>
                </a:lnTo>
                <a:lnTo>
                  <a:pt x="869577" y="521330"/>
                </a:lnTo>
                <a:lnTo>
                  <a:pt x="869350" y="523825"/>
                </a:lnTo>
                <a:lnTo>
                  <a:pt x="869577" y="526548"/>
                </a:lnTo>
                <a:lnTo>
                  <a:pt x="870030" y="529497"/>
                </a:lnTo>
                <a:lnTo>
                  <a:pt x="870937" y="532446"/>
                </a:lnTo>
                <a:lnTo>
                  <a:pt x="872070" y="535622"/>
                </a:lnTo>
                <a:lnTo>
                  <a:pt x="873430" y="539025"/>
                </a:lnTo>
                <a:lnTo>
                  <a:pt x="875016" y="542201"/>
                </a:lnTo>
                <a:lnTo>
                  <a:pt x="876829" y="545604"/>
                </a:lnTo>
                <a:lnTo>
                  <a:pt x="878869" y="548780"/>
                </a:lnTo>
                <a:lnTo>
                  <a:pt x="881135" y="552410"/>
                </a:lnTo>
                <a:lnTo>
                  <a:pt x="883175" y="555586"/>
                </a:lnTo>
                <a:lnTo>
                  <a:pt x="885668" y="558762"/>
                </a:lnTo>
                <a:lnTo>
                  <a:pt x="888387" y="561938"/>
                </a:lnTo>
                <a:lnTo>
                  <a:pt x="890880" y="564888"/>
                </a:lnTo>
                <a:lnTo>
                  <a:pt x="893826" y="568064"/>
                </a:lnTo>
                <a:lnTo>
                  <a:pt x="916489" y="591204"/>
                </a:lnTo>
                <a:lnTo>
                  <a:pt x="952976" y="628409"/>
                </a:lnTo>
                <a:lnTo>
                  <a:pt x="971787" y="647239"/>
                </a:lnTo>
                <a:lnTo>
                  <a:pt x="988557" y="664026"/>
                </a:lnTo>
                <a:lnTo>
                  <a:pt x="995809" y="670832"/>
                </a:lnTo>
                <a:lnTo>
                  <a:pt x="1001928" y="676277"/>
                </a:lnTo>
                <a:lnTo>
                  <a:pt x="1006688" y="680587"/>
                </a:lnTo>
                <a:lnTo>
                  <a:pt x="1009634" y="682856"/>
                </a:lnTo>
                <a:lnTo>
                  <a:pt x="1013033" y="685125"/>
                </a:lnTo>
                <a:lnTo>
                  <a:pt x="1018472" y="688981"/>
                </a:lnTo>
                <a:lnTo>
                  <a:pt x="1035243" y="701232"/>
                </a:lnTo>
                <a:lnTo>
                  <a:pt x="1057679" y="718020"/>
                </a:lnTo>
                <a:lnTo>
                  <a:pt x="1070597" y="727775"/>
                </a:lnTo>
                <a:lnTo>
                  <a:pt x="1084421" y="737757"/>
                </a:lnTo>
                <a:lnTo>
                  <a:pt x="1098926" y="747739"/>
                </a:lnTo>
                <a:lnTo>
                  <a:pt x="1113657" y="757947"/>
                </a:lnTo>
                <a:lnTo>
                  <a:pt x="1128841" y="767929"/>
                </a:lnTo>
                <a:lnTo>
                  <a:pt x="1144025" y="777684"/>
                </a:lnTo>
                <a:lnTo>
                  <a:pt x="1158756" y="786532"/>
                </a:lnTo>
                <a:lnTo>
                  <a:pt x="1166235" y="790842"/>
                </a:lnTo>
                <a:lnTo>
                  <a:pt x="1173260" y="794472"/>
                </a:lnTo>
                <a:lnTo>
                  <a:pt x="1180286" y="798102"/>
                </a:lnTo>
                <a:lnTo>
                  <a:pt x="1187085" y="801505"/>
                </a:lnTo>
                <a:lnTo>
                  <a:pt x="1193657" y="804454"/>
                </a:lnTo>
                <a:lnTo>
                  <a:pt x="1200229" y="807176"/>
                </a:lnTo>
                <a:lnTo>
                  <a:pt x="1205215" y="809445"/>
                </a:lnTo>
                <a:lnTo>
                  <a:pt x="1209521" y="811260"/>
                </a:lnTo>
                <a:lnTo>
                  <a:pt x="1213374" y="813529"/>
                </a:lnTo>
                <a:lnTo>
                  <a:pt x="1216546" y="815570"/>
                </a:lnTo>
                <a:lnTo>
                  <a:pt x="1219266" y="817839"/>
                </a:lnTo>
                <a:lnTo>
                  <a:pt x="1221306" y="820108"/>
                </a:lnTo>
                <a:lnTo>
                  <a:pt x="1222892" y="821923"/>
                </a:lnTo>
                <a:lnTo>
                  <a:pt x="1224252" y="824191"/>
                </a:lnTo>
                <a:lnTo>
                  <a:pt x="1224688" y="825500"/>
                </a:lnTo>
                <a:lnTo>
                  <a:pt x="1394461" y="825500"/>
                </a:lnTo>
                <a:lnTo>
                  <a:pt x="1407672" y="816269"/>
                </a:lnTo>
                <a:lnTo>
                  <a:pt x="1406764" y="814679"/>
                </a:lnTo>
                <a:lnTo>
                  <a:pt x="1405176" y="810816"/>
                </a:lnTo>
                <a:lnTo>
                  <a:pt x="1404041" y="808090"/>
                </a:lnTo>
                <a:lnTo>
                  <a:pt x="1403133" y="804909"/>
                </a:lnTo>
                <a:lnTo>
                  <a:pt x="1402226" y="801274"/>
                </a:lnTo>
                <a:lnTo>
                  <a:pt x="1401318" y="797866"/>
                </a:lnTo>
                <a:lnTo>
                  <a:pt x="1400864" y="794004"/>
                </a:lnTo>
                <a:lnTo>
                  <a:pt x="1400637" y="789915"/>
                </a:lnTo>
                <a:lnTo>
                  <a:pt x="1400864" y="786052"/>
                </a:lnTo>
                <a:lnTo>
                  <a:pt x="1401545" y="782190"/>
                </a:lnTo>
                <a:lnTo>
                  <a:pt x="1402453" y="780145"/>
                </a:lnTo>
                <a:lnTo>
                  <a:pt x="1403133" y="778328"/>
                </a:lnTo>
                <a:lnTo>
                  <a:pt x="1404041" y="776510"/>
                </a:lnTo>
                <a:lnTo>
                  <a:pt x="1405176" y="774693"/>
                </a:lnTo>
                <a:lnTo>
                  <a:pt x="1406310" y="773102"/>
                </a:lnTo>
                <a:lnTo>
                  <a:pt x="1407899" y="771512"/>
                </a:lnTo>
                <a:lnTo>
                  <a:pt x="1409487" y="770149"/>
                </a:lnTo>
                <a:lnTo>
                  <a:pt x="1411529" y="768558"/>
                </a:lnTo>
                <a:lnTo>
                  <a:pt x="1416068" y="765605"/>
                </a:lnTo>
                <a:lnTo>
                  <a:pt x="1421060" y="762197"/>
                </a:lnTo>
                <a:lnTo>
                  <a:pt x="1432406" y="753336"/>
                </a:lnTo>
                <a:lnTo>
                  <a:pt x="1446475" y="743340"/>
                </a:lnTo>
                <a:lnTo>
                  <a:pt x="1454418" y="737433"/>
                </a:lnTo>
                <a:lnTo>
                  <a:pt x="1463041" y="731753"/>
                </a:lnTo>
                <a:lnTo>
                  <a:pt x="1472571" y="725846"/>
                </a:lnTo>
                <a:lnTo>
                  <a:pt x="1482556" y="719939"/>
                </a:lnTo>
                <a:lnTo>
                  <a:pt x="1493448" y="713577"/>
                </a:lnTo>
                <a:lnTo>
                  <a:pt x="1504794" y="707670"/>
                </a:lnTo>
                <a:lnTo>
                  <a:pt x="1517275" y="701763"/>
                </a:lnTo>
                <a:lnTo>
                  <a:pt x="1530436" y="695856"/>
                </a:lnTo>
                <a:lnTo>
                  <a:pt x="1544279" y="690404"/>
                </a:lnTo>
                <a:lnTo>
                  <a:pt x="1558802" y="684951"/>
                </a:lnTo>
                <a:lnTo>
                  <a:pt x="1584671" y="676318"/>
                </a:lnTo>
                <a:lnTo>
                  <a:pt x="1607363" y="669502"/>
                </a:lnTo>
                <a:lnTo>
                  <a:pt x="1626878" y="664049"/>
                </a:lnTo>
                <a:lnTo>
                  <a:pt x="1643443" y="659732"/>
                </a:lnTo>
                <a:lnTo>
                  <a:pt x="1657739" y="656552"/>
                </a:lnTo>
                <a:lnTo>
                  <a:pt x="1669539" y="654507"/>
                </a:lnTo>
                <a:lnTo>
                  <a:pt x="1679070" y="653144"/>
                </a:lnTo>
                <a:lnTo>
                  <a:pt x="1686331" y="652462"/>
                </a:lnTo>
                <a:lnTo>
                  <a:pt x="1689735" y="652462"/>
                </a:lnTo>
                <a:lnTo>
                  <a:pt x="1693366" y="652462"/>
                </a:lnTo>
                <a:lnTo>
                  <a:pt x="1697451" y="653144"/>
                </a:lnTo>
                <a:lnTo>
                  <a:pt x="1701535" y="653825"/>
                </a:lnTo>
                <a:lnTo>
                  <a:pt x="1710158" y="655188"/>
                </a:lnTo>
                <a:lnTo>
                  <a:pt x="1718554" y="657233"/>
                </a:lnTo>
                <a:lnTo>
                  <a:pt x="1725816" y="659505"/>
                </a:lnTo>
                <a:lnTo>
                  <a:pt x="1732170" y="661323"/>
                </a:lnTo>
                <a:lnTo>
                  <a:pt x="1737843" y="662913"/>
                </a:lnTo>
                <a:lnTo>
                  <a:pt x="1757955" y="825500"/>
                </a:lnTo>
                <a:lnTo>
                  <a:pt x="1795330" y="825500"/>
                </a:lnTo>
                <a:lnTo>
                  <a:pt x="1795464" y="825183"/>
                </a:lnTo>
                <a:lnTo>
                  <a:pt x="1796372" y="823354"/>
                </a:lnTo>
                <a:lnTo>
                  <a:pt x="1797734" y="821525"/>
                </a:lnTo>
                <a:lnTo>
                  <a:pt x="1799096" y="819924"/>
                </a:lnTo>
                <a:lnTo>
                  <a:pt x="1802727" y="816265"/>
                </a:lnTo>
                <a:lnTo>
                  <a:pt x="1806813" y="812835"/>
                </a:lnTo>
                <a:lnTo>
                  <a:pt x="1811807" y="809405"/>
                </a:lnTo>
                <a:lnTo>
                  <a:pt x="1817254" y="806432"/>
                </a:lnTo>
                <a:lnTo>
                  <a:pt x="1822928" y="803002"/>
                </a:lnTo>
                <a:lnTo>
                  <a:pt x="1829284" y="800258"/>
                </a:lnTo>
                <a:lnTo>
                  <a:pt x="1835639" y="797514"/>
                </a:lnTo>
                <a:lnTo>
                  <a:pt x="1842222" y="794999"/>
                </a:lnTo>
                <a:lnTo>
                  <a:pt x="1849712" y="792712"/>
                </a:lnTo>
                <a:lnTo>
                  <a:pt x="1856734" y="791048"/>
                </a:lnTo>
                <a:lnTo>
                  <a:pt x="1803400" y="640325"/>
                </a:lnTo>
                <a:lnTo>
                  <a:pt x="1969600" y="134937"/>
                </a:lnTo>
                <a:lnTo>
                  <a:pt x="2003338" y="139243"/>
                </a:lnTo>
                <a:lnTo>
                  <a:pt x="2091185" y="215534"/>
                </a:lnTo>
                <a:lnTo>
                  <a:pt x="2092325" y="215676"/>
                </a:lnTo>
                <a:lnTo>
                  <a:pt x="2092111" y="216338"/>
                </a:lnTo>
                <a:lnTo>
                  <a:pt x="2092325" y="216524"/>
                </a:lnTo>
                <a:lnTo>
                  <a:pt x="1963865" y="614454"/>
                </a:lnTo>
                <a:lnTo>
                  <a:pt x="1994048" y="697384"/>
                </a:lnTo>
                <a:lnTo>
                  <a:pt x="2016098" y="758694"/>
                </a:lnTo>
                <a:lnTo>
                  <a:pt x="2023600" y="779961"/>
                </a:lnTo>
                <a:lnTo>
                  <a:pt x="2024052" y="781280"/>
                </a:lnTo>
                <a:lnTo>
                  <a:pt x="2026755" y="781507"/>
                </a:lnTo>
                <a:lnTo>
                  <a:pt x="2031294" y="781965"/>
                </a:lnTo>
                <a:lnTo>
                  <a:pt x="2034926" y="782879"/>
                </a:lnTo>
                <a:lnTo>
                  <a:pt x="2036288" y="783337"/>
                </a:lnTo>
                <a:lnTo>
                  <a:pt x="2037423" y="783794"/>
                </a:lnTo>
                <a:lnTo>
                  <a:pt x="2039011" y="785166"/>
                </a:lnTo>
                <a:lnTo>
                  <a:pt x="2041054" y="786767"/>
                </a:lnTo>
                <a:lnTo>
                  <a:pt x="2045140" y="790654"/>
                </a:lnTo>
                <a:lnTo>
                  <a:pt x="2048999" y="794999"/>
                </a:lnTo>
                <a:lnTo>
                  <a:pt x="2052857" y="800030"/>
                </a:lnTo>
                <a:lnTo>
                  <a:pt x="2056035" y="804603"/>
                </a:lnTo>
                <a:lnTo>
                  <a:pt x="2058532" y="809176"/>
                </a:lnTo>
                <a:lnTo>
                  <a:pt x="2060120" y="812606"/>
                </a:lnTo>
                <a:lnTo>
                  <a:pt x="2060801" y="813978"/>
                </a:lnTo>
                <a:lnTo>
                  <a:pt x="2061028" y="815122"/>
                </a:lnTo>
                <a:lnTo>
                  <a:pt x="2061217" y="825500"/>
                </a:lnTo>
                <a:lnTo>
                  <a:pt x="2617787" y="825500"/>
                </a:lnTo>
                <a:lnTo>
                  <a:pt x="2617787" y="866775"/>
                </a:lnTo>
                <a:lnTo>
                  <a:pt x="2617787" y="874713"/>
                </a:lnTo>
                <a:lnTo>
                  <a:pt x="2617787" y="963613"/>
                </a:lnTo>
                <a:lnTo>
                  <a:pt x="2249487" y="963613"/>
                </a:lnTo>
                <a:lnTo>
                  <a:pt x="2249487" y="2002513"/>
                </a:lnTo>
                <a:lnTo>
                  <a:pt x="2249487" y="2005235"/>
                </a:lnTo>
                <a:lnTo>
                  <a:pt x="2249026" y="2007504"/>
                </a:lnTo>
                <a:lnTo>
                  <a:pt x="2248565" y="2009999"/>
                </a:lnTo>
                <a:lnTo>
                  <a:pt x="2247642" y="2012267"/>
                </a:lnTo>
                <a:lnTo>
                  <a:pt x="2246489" y="2014536"/>
                </a:lnTo>
                <a:lnTo>
                  <a:pt x="2245335" y="2016577"/>
                </a:lnTo>
                <a:lnTo>
                  <a:pt x="2243951" y="2018165"/>
                </a:lnTo>
                <a:lnTo>
                  <a:pt x="2242337" y="2019980"/>
                </a:lnTo>
                <a:lnTo>
                  <a:pt x="2240491" y="2021794"/>
                </a:lnTo>
                <a:lnTo>
                  <a:pt x="2238646" y="2022928"/>
                </a:lnTo>
                <a:lnTo>
                  <a:pt x="2236570" y="2024289"/>
                </a:lnTo>
                <a:lnTo>
                  <a:pt x="2234494" y="2025197"/>
                </a:lnTo>
                <a:lnTo>
                  <a:pt x="2232188" y="2026104"/>
                </a:lnTo>
                <a:lnTo>
                  <a:pt x="2229650" y="2026558"/>
                </a:lnTo>
                <a:lnTo>
                  <a:pt x="2227113" y="2027238"/>
                </a:lnTo>
                <a:lnTo>
                  <a:pt x="2224576" y="2027238"/>
                </a:lnTo>
                <a:lnTo>
                  <a:pt x="2220424" y="2027238"/>
                </a:lnTo>
                <a:lnTo>
                  <a:pt x="2217887" y="2027238"/>
                </a:lnTo>
                <a:lnTo>
                  <a:pt x="2215580" y="2026558"/>
                </a:lnTo>
                <a:lnTo>
                  <a:pt x="2213043" y="2026104"/>
                </a:lnTo>
                <a:lnTo>
                  <a:pt x="2210736" y="2025197"/>
                </a:lnTo>
                <a:lnTo>
                  <a:pt x="2208429" y="2024289"/>
                </a:lnTo>
                <a:lnTo>
                  <a:pt x="2206353" y="2022928"/>
                </a:lnTo>
                <a:lnTo>
                  <a:pt x="2204739" y="2021794"/>
                </a:lnTo>
                <a:lnTo>
                  <a:pt x="2202893" y="2019980"/>
                </a:lnTo>
                <a:lnTo>
                  <a:pt x="2201279" y="2018165"/>
                </a:lnTo>
                <a:lnTo>
                  <a:pt x="2199895" y="2016577"/>
                </a:lnTo>
                <a:lnTo>
                  <a:pt x="2198742" y="2014536"/>
                </a:lnTo>
                <a:lnTo>
                  <a:pt x="2197588" y="2012267"/>
                </a:lnTo>
                <a:lnTo>
                  <a:pt x="2196666" y="2009999"/>
                </a:lnTo>
                <a:lnTo>
                  <a:pt x="2196204" y="2007504"/>
                </a:lnTo>
                <a:lnTo>
                  <a:pt x="2195512" y="2005235"/>
                </a:lnTo>
                <a:lnTo>
                  <a:pt x="2195512" y="2002513"/>
                </a:lnTo>
                <a:lnTo>
                  <a:pt x="2195512" y="1138896"/>
                </a:lnTo>
                <a:lnTo>
                  <a:pt x="2151062" y="1092447"/>
                </a:lnTo>
                <a:lnTo>
                  <a:pt x="2151062" y="1888408"/>
                </a:lnTo>
                <a:lnTo>
                  <a:pt x="2150835" y="1890907"/>
                </a:lnTo>
                <a:lnTo>
                  <a:pt x="2150607" y="1893632"/>
                </a:lnTo>
                <a:lnTo>
                  <a:pt x="2149924" y="1896130"/>
                </a:lnTo>
                <a:lnTo>
                  <a:pt x="2149240" y="1898628"/>
                </a:lnTo>
                <a:lnTo>
                  <a:pt x="2148102" y="1900899"/>
                </a:lnTo>
                <a:lnTo>
                  <a:pt x="2146963" y="1903170"/>
                </a:lnTo>
                <a:lnTo>
                  <a:pt x="2145369" y="1905214"/>
                </a:lnTo>
                <a:lnTo>
                  <a:pt x="2144002" y="1906804"/>
                </a:lnTo>
                <a:lnTo>
                  <a:pt x="2142180" y="1908620"/>
                </a:lnTo>
                <a:lnTo>
                  <a:pt x="2140131" y="1909983"/>
                </a:lnTo>
                <a:lnTo>
                  <a:pt x="2138309" y="1911573"/>
                </a:lnTo>
                <a:lnTo>
                  <a:pt x="2136031" y="1912481"/>
                </a:lnTo>
                <a:lnTo>
                  <a:pt x="2133754" y="1913617"/>
                </a:lnTo>
                <a:lnTo>
                  <a:pt x="2131476" y="1914071"/>
                </a:lnTo>
                <a:lnTo>
                  <a:pt x="2128971" y="1914525"/>
                </a:lnTo>
                <a:lnTo>
                  <a:pt x="2126466" y="1914525"/>
                </a:lnTo>
                <a:lnTo>
                  <a:pt x="2122367" y="1914525"/>
                </a:lnTo>
                <a:lnTo>
                  <a:pt x="2119862" y="1914525"/>
                </a:lnTo>
                <a:lnTo>
                  <a:pt x="2117356" y="1914071"/>
                </a:lnTo>
                <a:lnTo>
                  <a:pt x="2115079" y="1913617"/>
                </a:lnTo>
                <a:lnTo>
                  <a:pt x="2112801" y="1912481"/>
                </a:lnTo>
                <a:lnTo>
                  <a:pt x="2110524" y="1911573"/>
                </a:lnTo>
                <a:lnTo>
                  <a:pt x="2108702" y="1909983"/>
                </a:lnTo>
                <a:lnTo>
                  <a:pt x="2106652" y="1908620"/>
                </a:lnTo>
                <a:lnTo>
                  <a:pt x="2104830" y="1906804"/>
                </a:lnTo>
                <a:lnTo>
                  <a:pt x="2103464" y="1905214"/>
                </a:lnTo>
                <a:lnTo>
                  <a:pt x="2101870" y="1903170"/>
                </a:lnTo>
                <a:lnTo>
                  <a:pt x="2100731" y="1900899"/>
                </a:lnTo>
                <a:lnTo>
                  <a:pt x="2099592" y="1898628"/>
                </a:lnTo>
                <a:lnTo>
                  <a:pt x="2098909" y="1896130"/>
                </a:lnTo>
                <a:lnTo>
                  <a:pt x="2098226" y="1893632"/>
                </a:lnTo>
                <a:lnTo>
                  <a:pt x="2097998" y="1890907"/>
                </a:lnTo>
                <a:lnTo>
                  <a:pt x="2097543" y="1888408"/>
                </a:lnTo>
                <a:lnTo>
                  <a:pt x="2097099" y="963613"/>
                </a:lnTo>
                <a:lnTo>
                  <a:pt x="1400175" y="963613"/>
                </a:lnTo>
                <a:lnTo>
                  <a:pt x="1400175" y="977900"/>
                </a:lnTo>
                <a:lnTo>
                  <a:pt x="1631496" y="977900"/>
                </a:lnTo>
                <a:lnTo>
                  <a:pt x="1638300" y="978127"/>
                </a:lnTo>
                <a:lnTo>
                  <a:pt x="1644650" y="979035"/>
                </a:lnTo>
                <a:lnTo>
                  <a:pt x="1651000" y="979943"/>
                </a:lnTo>
                <a:lnTo>
                  <a:pt x="1657123" y="981077"/>
                </a:lnTo>
                <a:lnTo>
                  <a:pt x="1662793" y="982666"/>
                </a:lnTo>
                <a:lnTo>
                  <a:pt x="1668235" y="984709"/>
                </a:lnTo>
                <a:lnTo>
                  <a:pt x="1673225" y="986978"/>
                </a:lnTo>
                <a:lnTo>
                  <a:pt x="1677760" y="989702"/>
                </a:lnTo>
                <a:lnTo>
                  <a:pt x="1682069" y="992425"/>
                </a:lnTo>
                <a:lnTo>
                  <a:pt x="1685698" y="995376"/>
                </a:lnTo>
                <a:lnTo>
                  <a:pt x="1689100" y="998553"/>
                </a:lnTo>
                <a:lnTo>
                  <a:pt x="1691821" y="1001957"/>
                </a:lnTo>
                <a:lnTo>
                  <a:pt x="1694089" y="1005589"/>
                </a:lnTo>
                <a:lnTo>
                  <a:pt x="1694996" y="1007404"/>
                </a:lnTo>
                <a:lnTo>
                  <a:pt x="1695677" y="1009220"/>
                </a:lnTo>
                <a:lnTo>
                  <a:pt x="1696130" y="1011263"/>
                </a:lnTo>
                <a:lnTo>
                  <a:pt x="1696810" y="1013078"/>
                </a:lnTo>
                <a:lnTo>
                  <a:pt x="1697037" y="1015121"/>
                </a:lnTo>
                <a:lnTo>
                  <a:pt x="1697037" y="1017164"/>
                </a:lnTo>
                <a:lnTo>
                  <a:pt x="1697037" y="1843966"/>
                </a:lnTo>
                <a:lnTo>
                  <a:pt x="1697037" y="1845781"/>
                </a:lnTo>
                <a:lnTo>
                  <a:pt x="1696810" y="1847824"/>
                </a:lnTo>
                <a:lnTo>
                  <a:pt x="1696130" y="1849866"/>
                </a:lnTo>
                <a:lnTo>
                  <a:pt x="1695677" y="1851909"/>
                </a:lnTo>
                <a:lnTo>
                  <a:pt x="1694996" y="1853498"/>
                </a:lnTo>
                <a:lnTo>
                  <a:pt x="1694089" y="1855540"/>
                </a:lnTo>
                <a:lnTo>
                  <a:pt x="1691821" y="1858945"/>
                </a:lnTo>
                <a:lnTo>
                  <a:pt x="1689100" y="1862576"/>
                </a:lnTo>
                <a:lnTo>
                  <a:pt x="1685698" y="1865753"/>
                </a:lnTo>
                <a:lnTo>
                  <a:pt x="1682069" y="1868704"/>
                </a:lnTo>
                <a:lnTo>
                  <a:pt x="1677760" y="1871427"/>
                </a:lnTo>
                <a:lnTo>
                  <a:pt x="1673225" y="1873924"/>
                </a:lnTo>
                <a:lnTo>
                  <a:pt x="1668235" y="1876420"/>
                </a:lnTo>
                <a:lnTo>
                  <a:pt x="1662793" y="1878236"/>
                </a:lnTo>
                <a:lnTo>
                  <a:pt x="1657123" y="1879825"/>
                </a:lnTo>
                <a:lnTo>
                  <a:pt x="1651000" y="1881186"/>
                </a:lnTo>
                <a:lnTo>
                  <a:pt x="1644650" y="1882094"/>
                </a:lnTo>
                <a:lnTo>
                  <a:pt x="1638300" y="1882775"/>
                </a:lnTo>
                <a:lnTo>
                  <a:pt x="1631496" y="1882775"/>
                </a:lnTo>
                <a:lnTo>
                  <a:pt x="1400175" y="1882775"/>
                </a:lnTo>
                <a:lnTo>
                  <a:pt x="1400175" y="2002513"/>
                </a:lnTo>
                <a:lnTo>
                  <a:pt x="1400175" y="2005235"/>
                </a:lnTo>
                <a:lnTo>
                  <a:pt x="1399714" y="2007504"/>
                </a:lnTo>
                <a:lnTo>
                  <a:pt x="1399022" y="2009999"/>
                </a:lnTo>
                <a:lnTo>
                  <a:pt x="1398330" y="2012267"/>
                </a:lnTo>
                <a:lnTo>
                  <a:pt x="1397177" y="2014536"/>
                </a:lnTo>
                <a:lnTo>
                  <a:pt x="1395793" y="2016577"/>
                </a:lnTo>
                <a:lnTo>
                  <a:pt x="1394639" y="2018165"/>
                </a:lnTo>
                <a:lnTo>
                  <a:pt x="1392794" y="2019980"/>
                </a:lnTo>
                <a:lnTo>
                  <a:pt x="1390949" y="2021794"/>
                </a:lnTo>
                <a:lnTo>
                  <a:pt x="1389334" y="2022928"/>
                </a:lnTo>
                <a:lnTo>
                  <a:pt x="1387258" y="2024289"/>
                </a:lnTo>
                <a:lnTo>
                  <a:pt x="1384952" y="2025197"/>
                </a:lnTo>
                <a:lnTo>
                  <a:pt x="1382645" y="2026104"/>
                </a:lnTo>
                <a:lnTo>
                  <a:pt x="1380338" y="2026558"/>
                </a:lnTo>
                <a:lnTo>
                  <a:pt x="1378032" y="2027238"/>
                </a:lnTo>
                <a:lnTo>
                  <a:pt x="1375494" y="2027238"/>
                </a:lnTo>
                <a:lnTo>
                  <a:pt x="1371112" y="2027238"/>
                </a:lnTo>
                <a:lnTo>
                  <a:pt x="1368575" y="2027238"/>
                </a:lnTo>
                <a:lnTo>
                  <a:pt x="1366037" y="2026558"/>
                </a:lnTo>
                <a:lnTo>
                  <a:pt x="1363500" y="2026104"/>
                </a:lnTo>
                <a:lnTo>
                  <a:pt x="1361193" y="2025197"/>
                </a:lnTo>
                <a:lnTo>
                  <a:pt x="1359348" y="2024289"/>
                </a:lnTo>
                <a:lnTo>
                  <a:pt x="1357272" y="2022928"/>
                </a:lnTo>
                <a:lnTo>
                  <a:pt x="1355196" y="2021794"/>
                </a:lnTo>
                <a:lnTo>
                  <a:pt x="1353351" y="2019980"/>
                </a:lnTo>
                <a:lnTo>
                  <a:pt x="1351967" y="2018165"/>
                </a:lnTo>
                <a:lnTo>
                  <a:pt x="1350352" y="2016577"/>
                </a:lnTo>
                <a:lnTo>
                  <a:pt x="1349199" y="2014536"/>
                </a:lnTo>
                <a:lnTo>
                  <a:pt x="1348276" y="2012267"/>
                </a:lnTo>
                <a:lnTo>
                  <a:pt x="1347123" y="2009999"/>
                </a:lnTo>
                <a:lnTo>
                  <a:pt x="1346662" y="2007504"/>
                </a:lnTo>
                <a:lnTo>
                  <a:pt x="1346431" y="2005235"/>
                </a:lnTo>
                <a:lnTo>
                  <a:pt x="1346200" y="2002513"/>
                </a:lnTo>
                <a:lnTo>
                  <a:pt x="1346200" y="1882775"/>
                </a:lnTo>
                <a:lnTo>
                  <a:pt x="1292452" y="1882775"/>
                </a:lnTo>
                <a:lnTo>
                  <a:pt x="1285875" y="1882775"/>
                </a:lnTo>
                <a:lnTo>
                  <a:pt x="1279071" y="1882094"/>
                </a:lnTo>
                <a:lnTo>
                  <a:pt x="1272948" y="1881186"/>
                </a:lnTo>
                <a:lnTo>
                  <a:pt x="1267052" y="1879825"/>
                </a:lnTo>
                <a:lnTo>
                  <a:pt x="1261382" y="1878236"/>
                </a:lnTo>
                <a:lnTo>
                  <a:pt x="1255939" y="1876420"/>
                </a:lnTo>
                <a:lnTo>
                  <a:pt x="1250950" y="1873924"/>
                </a:lnTo>
                <a:lnTo>
                  <a:pt x="1246187" y="1871427"/>
                </a:lnTo>
                <a:lnTo>
                  <a:pt x="1241878" y="1868704"/>
                </a:lnTo>
                <a:lnTo>
                  <a:pt x="1238250" y="1865753"/>
                </a:lnTo>
                <a:lnTo>
                  <a:pt x="1235075" y="1862576"/>
                </a:lnTo>
                <a:lnTo>
                  <a:pt x="1232353" y="1858945"/>
                </a:lnTo>
                <a:lnTo>
                  <a:pt x="1230085" y="1855540"/>
                </a:lnTo>
                <a:lnTo>
                  <a:pt x="1229178" y="1853498"/>
                </a:lnTo>
                <a:lnTo>
                  <a:pt x="1228271" y="1851909"/>
                </a:lnTo>
                <a:lnTo>
                  <a:pt x="1227818" y="1849866"/>
                </a:lnTo>
                <a:lnTo>
                  <a:pt x="1227364" y="1847824"/>
                </a:lnTo>
                <a:lnTo>
                  <a:pt x="1227137" y="1845781"/>
                </a:lnTo>
                <a:lnTo>
                  <a:pt x="1227137" y="1843966"/>
                </a:lnTo>
                <a:lnTo>
                  <a:pt x="1227137" y="1017164"/>
                </a:lnTo>
                <a:lnTo>
                  <a:pt x="1227137" y="1015121"/>
                </a:lnTo>
                <a:lnTo>
                  <a:pt x="1227364" y="1013078"/>
                </a:lnTo>
                <a:lnTo>
                  <a:pt x="1227818" y="1011263"/>
                </a:lnTo>
                <a:lnTo>
                  <a:pt x="1228271" y="1009220"/>
                </a:lnTo>
                <a:lnTo>
                  <a:pt x="1229178" y="1007404"/>
                </a:lnTo>
                <a:lnTo>
                  <a:pt x="1230085" y="1005589"/>
                </a:lnTo>
                <a:lnTo>
                  <a:pt x="1232353" y="1001957"/>
                </a:lnTo>
                <a:lnTo>
                  <a:pt x="1235075" y="998553"/>
                </a:lnTo>
                <a:lnTo>
                  <a:pt x="1238250" y="995376"/>
                </a:lnTo>
                <a:lnTo>
                  <a:pt x="1241878" y="992425"/>
                </a:lnTo>
                <a:lnTo>
                  <a:pt x="1246187" y="989702"/>
                </a:lnTo>
                <a:lnTo>
                  <a:pt x="1247833" y="988761"/>
                </a:lnTo>
                <a:lnTo>
                  <a:pt x="1247813" y="963613"/>
                </a:lnTo>
                <a:lnTo>
                  <a:pt x="881062" y="963613"/>
                </a:lnTo>
                <a:lnTo>
                  <a:pt x="881062" y="874713"/>
                </a:lnTo>
                <a:lnTo>
                  <a:pt x="881062" y="866775"/>
                </a:lnTo>
                <a:lnTo>
                  <a:pt x="881062" y="848089"/>
                </a:lnTo>
                <a:lnTo>
                  <a:pt x="840568" y="827821"/>
                </a:lnTo>
                <a:lnTo>
                  <a:pt x="839888" y="826233"/>
                </a:lnTo>
                <a:lnTo>
                  <a:pt x="837849" y="823057"/>
                </a:lnTo>
                <a:lnTo>
                  <a:pt x="836716" y="821015"/>
                </a:lnTo>
                <a:lnTo>
                  <a:pt x="834903" y="818746"/>
                </a:lnTo>
                <a:lnTo>
                  <a:pt x="833316" y="816705"/>
                </a:lnTo>
                <a:lnTo>
                  <a:pt x="831277" y="814890"/>
                </a:lnTo>
                <a:lnTo>
                  <a:pt x="829010" y="813302"/>
                </a:lnTo>
                <a:lnTo>
                  <a:pt x="826744" y="812167"/>
                </a:lnTo>
                <a:lnTo>
                  <a:pt x="825837" y="811941"/>
                </a:lnTo>
                <a:lnTo>
                  <a:pt x="824478" y="811487"/>
                </a:lnTo>
                <a:lnTo>
                  <a:pt x="823345" y="811487"/>
                </a:lnTo>
                <a:lnTo>
                  <a:pt x="822211" y="811941"/>
                </a:lnTo>
                <a:lnTo>
                  <a:pt x="821078" y="812167"/>
                </a:lnTo>
                <a:lnTo>
                  <a:pt x="819945" y="812848"/>
                </a:lnTo>
                <a:lnTo>
                  <a:pt x="818812" y="813755"/>
                </a:lnTo>
                <a:lnTo>
                  <a:pt x="817679" y="814890"/>
                </a:lnTo>
                <a:lnTo>
                  <a:pt x="816319" y="816251"/>
                </a:lnTo>
                <a:lnTo>
                  <a:pt x="815412" y="818066"/>
                </a:lnTo>
                <a:lnTo>
                  <a:pt x="814053" y="820335"/>
                </a:lnTo>
                <a:lnTo>
                  <a:pt x="813146" y="822830"/>
                </a:lnTo>
                <a:lnTo>
                  <a:pt x="810653" y="828275"/>
                </a:lnTo>
                <a:lnTo>
                  <a:pt x="807480" y="834400"/>
                </a:lnTo>
                <a:lnTo>
                  <a:pt x="803401" y="841433"/>
                </a:lnTo>
                <a:lnTo>
                  <a:pt x="799095" y="848692"/>
                </a:lnTo>
                <a:lnTo>
                  <a:pt x="794109" y="856406"/>
                </a:lnTo>
                <a:lnTo>
                  <a:pt x="788897" y="864346"/>
                </a:lnTo>
                <a:lnTo>
                  <a:pt x="777792" y="880907"/>
                </a:lnTo>
                <a:lnTo>
                  <a:pt x="766234" y="897014"/>
                </a:lnTo>
                <a:lnTo>
                  <a:pt x="755356" y="911760"/>
                </a:lnTo>
                <a:lnTo>
                  <a:pt x="745611" y="924691"/>
                </a:lnTo>
                <a:lnTo>
                  <a:pt x="737905" y="934446"/>
                </a:lnTo>
                <a:lnTo>
                  <a:pt x="734506" y="938303"/>
                </a:lnTo>
                <a:lnTo>
                  <a:pt x="731786" y="942386"/>
                </a:lnTo>
                <a:lnTo>
                  <a:pt x="729747" y="946016"/>
                </a:lnTo>
                <a:lnTo>
                  <a:pt x="727707" y="949873"/>
                </a:lnTo>
                <a:lnTo>
                  <a:pt x="725894" y="953503"/>
                </a:lnTo>
                <a:lnTo>
                  <a:pt x="724534" y="956906"/>
                </a:lnTo>
                <a:lnTo>
                  <a:pt x="723174" y="960535"/>
                </a:lnTo>
                <a:lnTo>
                  <a:pt x="722041" y="963938"/>
                </a:lnTo>
                <a:lnTo>
                  <a:pt x="720455" y="970291"/>
                </a:lnTo>
                <a:lnTo>
                  <a:pt x="719548" y="976870"/>
                </a:lnTo>
                <a:lnTo>
                  <a:pt x="717735" y="988440"/>
                </a:lnTo>
                <a:lnTo>
                  <a:pt x="717509" y="991162"/>
                </a:lnTo>
                <a:lnTo>
                  <a:pt x="717509" y="993657"/>
                </a:lnTo>
                <a:lnTo>
                  <a:pt x="717735" y="996153"/>
                </a:lnTo>
                <a:lnTo>
                  <a:pt x="718415" y="998195"/>
                </a:lnTo>
                <a:lnTo>
                  <a:pt x="719775" y="1000463"/>
                </a:lnTo>
                <a:lnTo>
                  <a:pt x="721135" y="1002051"/>
                </a:lnTo>
                <a:lnTo>
                  <a:pt x="722948" y="1003866"/>
                </a:lnTo>
                <a:lnTo>
                  <a:pt x="725214" y="1005681"/>
                </a:lnTo>
                <a:lnTo>
                  <a:pt x="727934" y="1006815"/>
                </a:lnTo>
                <a:lnTo>
                  <a:pt x="731106" y="1008403"/>
                </a:lnTo>
                <a:lnTo>
                  <a:pt x="734506" y="1009538"/>
                </a:lnTo>
                <a:lnTo>
                  <a:pt x="738585" y="1010899"/>
                </a:lnTo>
                <a:lnTo>
                  <a:pt x="743118" y="1011806"/>
                </a:lnTo>
                <a:lnTo>
                  <a:pt x="747877" y="1012941"/>
                </a:lnTo>
                <a:lnTo>
                  <a:pt x="759208" y="1014982"/>
                </a:lnTo>
                <a:lnTo>
                  <a:pt x="767140" y="1016344"/>
                </a:lnTo>
                <a:lnTo>
                  <a:pt x="778019" y="1018385"/>
                </a:lnTo>
                <a:lnTo>
                  <a:pt x="807934" y="1024738"/>
                </a:lnTo>
                <a:lnTo>
                  <a:pt x="845781" y="1033358"/>
                </a:lnTo>
                <a:lnTo>
                  <a:pt x="866631" y="1038349"/>
                </a:lnTo>
                <a:lnTo>
                  <a:pt x="888387" y="1043794"/>
                </a:lnTo>
                <a:lnTo>
                  <a:pt x="910823" y="1049465"/>
                </a:lnTo>
                <a:lnTo>
                  <a:pt x="933033" y="1055364"/>
                </a:lnTo>
                <a:lnTo>
                  <a:pt x="954790" y="1061489"/>
                </a:lnTo>
                <a:lnTo>
                  <a:pt x="975866" y="1067614"/>
                </a:lnTo>
                <a:lnTo>
                  <a:pt x="996036" y="1073740"/>
                </a:lnTo>
                <a:lnTo>
                  <a:pt x="1014620" y="1079865"/>
                </a:lnTo>
                <a:lnTo>
                  <a:pt x="1030937" y="1085763"/>
                </a:lnTo>
                <a:lnTo>
                  <a:pt x="1038416" y="1088713"/>
                </a:lnTo>
                <a:lnTo>
                  <a:pt x="1045215" y="1091662"/>
                </a:lnTo>
                <a:lnTo>
                  <a:pt x="1072637" y="1103912"/>
                </a:lnTo>
                <a:lnTo>
                  <a:pt x="1087141" y="1110491"/>
                </a:lnTo>
                <a:lnTo>
                  <a:pt x="1101872" y="1117524"/>
                </a:lnTo>
                <a:lnTo>
                  <a:pt x="1116376" y="1124557"/>
                </a:lnTo>
                <a:lnTo>
                  <a:pt x="1130880" y="1132270"/>
                </a:lnTo>
                <a:lnTo>
                  <a:pt x="1144705" y="1139984"/>
                </a:lnTo>
                <a:lnTo>
                  <a:pt x="1158076" y="1147924"/>
                </a:lnTo>
                <a:lnTo>
                  <a:pt x="1164422" y="1152007"/>
                </a:lnTo>
                <a:lnTo>
                  <a:pt x="1170541" y="1155864"/>
                </a:lnTo>
                <a:lnTo>
                  <a:pt x="1176206" y="1159947"/>
                </a:lnTo>
                <a:lnTo>
                  <a:pt x="1181872" y="1163804"/>
                </a:lnTo>
                <a:lnTo>
                  <a:pt x="1186858" y="1168115"/>
                </a:lnTo>
                <a:lnTo>
                  <a:pt x="1191844" y="1171971"/>
                </a:lnTo>
                <a:lnTo>
                  <a:pt x="1195923" y="1176055"/>
                </a:lnTo>
                <a:lnTo>
                  <a:pt x="1200002" y="1179911"/>
                </a:lnTo>
                <a:lnTo>
                  <a:pt x="1203628" y="1183995"/>
                </a:lnTo>
                <a:lnTo>
                  <a:pt x="1206575" y="1187852"/>
                </a:lnTo>
                <a:lnTo>
                  <a:pt x="1209068" y="1191935"/>
                </a:lnTo>
                <a:lnTo>
                  <a:pt x="1211334" y="1195792"/>
                </a:lnTo>
                <a:lnTo>
                  <a:pt x="1212467" y="1199648"/>
                </a:lnTo>
                <a:lnTo>
                  <a:pt x="1213600" y="1203505"/>
                </a:lnTo>
                <a:lnTo>
                  <a:pt x="1213827" y="1205320"/>
                </a:lnTo>
                <a:lnTo>
                  <a:pt x="1213827" y="1207362"/>
                </a:lnTo>
                <a:lnTo>
                  <a:pt x="1213827" y="1208950"/>
                </a:lnTo>
                <a:lnTo>
                  <a:pt x="1213600" y="1210992"/>
                </a:lnTo>
                <a:lnTo>
                  <a:pt x="1211787" y="1221200"/>
                </a:lnTo>
                <a:lnTo>
                  <a:pt x="1210201" y="1237081"/>
                </a:lnTo>
                <a:lnTo>
                  <a:pt x="1207934" y="1257498"/>
                </a:lnTo>
                <a:lnTo>
                  <a:pt x="1205441" y="1281999"/>
                </a:lnTo>
                <a:lnTo>
                  <a:pt x="1200229" y="1340076"/>
                </a:lnTo>
                <a:lnTo>
                  <a:pt x="1194337" y="1404959"/>
                </a:lnTo>
                <a:lnTo>
                  <a:pt x="1188444" y="1471203"/>
                </a:lnTo>
                <a:lnTo>
                  <a:pt x="1182779" y="1532682"/>
                </a:lnTo>
                <a:lnTo>
                  <a:pt x="1180059" y="1560133"/>
                </a:lnTo>
                <a:lnTo>
                  <a:pt x="1177566" y="1583953"/>
                </a:lnTo>
                <a:lnTo>
                  <a:pt x="1175300" y="1603237"/>
                </a:lnTo>
                <a:lnTo>
                  <a:pt x="1173487" y="1618210"/>
                </a:lnTo>
                <a:lnTo>
                  <a:pt x="1166235" y="1661086"/>
                </a:lnTo>
                <a:lnTo>
                  <a:pt x="1163288" y="1679462"/>
                </a:lnTo>
                <a:lnTo>
                  <a:pt x="1160796" y="1695796"/>
                </a:lnTo>
                <a:lnTo>
                  <a:pt x="1158756" y="1710316"/>
                </a:lnTo>
                <a:lnTo>
                  <a:pt x="1157169" y="1724154"/>
                </a:lnTo>
                <a:lnTo>
                  <a:pt x="1156036" y="1736632"/>
                </a:lnTo>
                <a:lnTo>
                  <a:pt x="1155810" y="1742984"/>
                </a:lnTo>
                <a:lnTo>
                  <a:pt x="1155810" y="1748882"/>
                </a:lnTo>
                <a:lnTo>
                  <a:pt x="1155583" y="1759318"/>
                </a:lnTo>
                <a:lnTo>
                  <a:pt x="1155356" y="1763628"/>
                </a:lnTo>
                <a:lnTo>
                  <a:pt x="1154903" y="1767712"/>
                </a:lnTo>
                <a:lnTo>
                  <a:pt x="1154450" y="1771115"/>
                </a:lnTo>
                <a:lnTo>
                  <a:pt x="1153543" y="1774064"/>
                </a:lnTo>
                <a:lnTo>
                  <a:pt x="1152863" y="1776559"/>
                </a:lnTo>
                <a:lnTo>
                  <a:pt x="1151730" y="1778828"/>
                </a:lnTo>
                <a:lnTo>
                  <a:pt x="1150371" y="1780643"/>
                </a:lnTo>
                <a:lnTo>
                  <a:pt x="1148784" y="1782004"/>
                </a:lnTo>
                <a:lnTo>
                  <a:pt x="1147198" y="1783138"/>
                </a:lnTo>
                <a:lnTo>
                  <a:pt x="1145158" y="1783819"/>
                </a:lnTo>
                <a:lnTo>
                  <a:pt x="1142892" y="1784500"/>
                </a:lnTo>
                <a:lnTo>
                  <a:pt x="1140399" y="1785180"/>
                </a:lnTo>
                <a:lnTo>
                  <a:pt x="1137453" y="1785180"/>
                </a:lnTo>
                <a:lnTo>
                  <a:pt x="1134280" y="1785407"/>
                </a:lnTo>
                <a:lnTo>
                  <a:pt x="1112750" y="1785634"/>
                </a:lnTo>
                <a:lnTo>
                  <a:pt x="1081929" y="1786541"/>
                </a:lnTo>
                <a:lnTo>
                  <a:pt x="1042948" y="1787903"/>
                </a:lnTo>
                <a:lnTo>
                  <a:pt x="1043175" y="1793801"/>
                </a:lnTo>
                <a:lnTo>
                  <a:pt x="1043402" y="1800153"/>
                </a:lnTo>
                <a:lnTo>
                  <a:pt x="1044308" y="1807866"/>
                </a:lnTo>
                <a:lnTo>
                  <a:pt x="1044988" y="1812177"/>
                </a:lnTo>
                <a:lnTo>
                  <a:pt x="1045894" y="1816487"/>
                </a:lnTo>
                <a:lnTo>
                  <a:pt x="1046801" y="1821024"/>
                </a:lnTo>
                <a:lnTo>
                  <a:pt x="1047934" y="1825335"/>
                </a:lnTo>
                <a:lnTo>
                  <a:pt x="1049521" y="1829419"/>
                </a:lnTo>
                <a:lnTo>
                  <a:pt x="1051334" y="1833502"/>
                </a:lnTo>
                <a:lnTo>
                  <a:pt x="1052920" y="1837132"/>
                </a:lnTo>
                <a:lnTo>
                  <a:pt x="1055186" y="1840308"/>
                </a:lnTo>
                <a:lnTo>
                  <a:pt x="1057906" y="1843711"/>
                </a:lnTo>
                <a:lnTo>
                  <a:pt x="1060852" y="1846660"/>
                </a:lnTo>
                <a:lnTo>
                  <a:pt x="1064251" y="1849836"/>
                </a:lnTo>
                <a:lnTo>
                  <a:pt x="1067877" y="1852785"/>
                </a:lnTo>
                <a:lnTo>
                  <a:pt x="1075583" y="1858911"/>
                </a:lnTo>
                <a:lnTo>
                  <a:pt x="1084195" y="1865263"/>
                </a:lnTo>
                <a:lnTo>
                  <a:pt x="1092807" y="1871161"/>
                </a:lnTo>
                <a:lnTo>
                  <a:pt x="1101645" y="1876606"/>
                </a:lnTo>
                <a:lnTo>
                  <a:pt x="1109804" y="1882051"/>
                </a:lnTo>
                <a:lnTo>
                  <a:pt x="1116829" y="1887042"/>
                </a:lnTo>
                <a:lnTo>
                  <a:pt x="1120682" y="1889537"/>
                </a:lnTo>
                <a:lnTo>
                  <a:pt x="1125668" y="1892486"/>
                </a:lnTo>
                <a:lnTo>
                  <a:pt x="1131334" y="1895435"/>
                </a:lnTo>
                <a:lnTo>
                  <a:pt x="1137679" y="1898838"/>
                </a:lnTo>
                <a:lnTo>
                  <a:pt x="1144931" y="1902468"/>
                </a:lnTo>
                <a:lnTo>
                  <a:pt x="1152863" y="1905871"/>
                </a:lnTo>
                <a:lnTo>
                  <a:pt x="1161022" y="1909501"/>
                </a:lnTo>
                <a:lnTo>
                  <a:pt x="1169407" y="1913131"/>
                </a:lnTo>
                <a:lnTo>
                  <a:pt x="1178473" y="1916534"/>
                </a:lnTo>
                <a:lnTo>
                  <a:pt x="1187311" y="1919710"/>
                </a:lnTo>
                <a:lnTo>
                  <a:pt x="1196150" y="1923113"/>
                </a:lnTo>
                <a:lnTo>
                  <a:pt x="1205215" y="1926062"/>
                </a:lnTo>
                <a:lnTo>
                  <a:pt x="1213827" y="1928557"/>
                </a:lnTo>
                <a:lnTo>
                  <a:pt x="1221985" y="1930599"/>
                </a:lnTo>
                <a:lnTo>
                  <a:pt x="1229917" y="1932187"/>
                </a:lnTo>
                <a:lnTo>
                  <a:pt x="1237396" y="1933321"/>
                </a:lnTo>
                <a:lnTo>
                  <a:pt x="1250994" y="1935136"/>
                </a:lnTo>
                <a:lnTo>
                  <a:pt x="1263685" y="1936044"/>
                </a:lnTo>
                <a:lnTo>
                  <a:pt x="1275243" y="1937178"/>
                </a:lnTo>
                <a:lnTo>
                  <a:pt x="1285442" y="1938086"/>
                </a:lnTo>
                <a:lnTo>
                  <a:pt x="1289974" y="1938993"/>
                </a:lnTo>
                <a:lnTo>
                  <a:pt x="1293827" y="1939674"/>
                </a:lnTo>
                <a:lnTo>
                  <a:pt x="1297453" y="1940581"/>
                </a:lnTo>
                <a:lnTo>
                  <a:pt x="1300852" y="1941715"/>
                </a:lnTo>
                <a:lnTo>
                  <a:pt x="1303799" y="1942850"/>
                </a:lnTo>
                <a:lnTo>
                  <a:pt x="1306065" y="1944665"/>
                </a:lnTo>
                <a:lnTo>
                  <a:pt x="1306745" y="1945345"/>
                </a:lnTo>
                <a:lnTo>
                  <a:pt x="1307651" y="1946253"/>
                </a:lnTo>
                <a:lnTo>
                  <a:pt x="1308331" y="1947387"/>
                </a:lnTo>
                <a:lnTo>
                  <a:pt x="1309011" y="1948521"/>
                </a:lnTo>
                <a:lnTo>
                  <a:pt x="1311051" y="1953285"/>
                </a:lnTo>
                <a:lnTo>
                  <a:pt x="1312637" y="1958276"/>
                </a:lnTo>
                <a:lnTo>
                  <a:pt x="1313317" y="1960545"/>
                </a:lnTo>
                <a:lnTo>
                  <a:pt x="1314224" y="1963040"/>
                </a:lnTo>
                <a:lnTo>
                  <a:pt x="1314450" y="1965536"/>
                </a:lnTo>
                <a:lnTo>
                  <a:pt x="1314450" y="1967578"/>
                </a:lnTo>
                <a:lnTo>
                  <a:pt x="1313997" y="1970073"/>
                </a:lnTo>
                <a:lnTo>
                  <a:pt x="1313090" y="1972342"/>
                </a:lnTo>
                <a:lnTo>
                  <a:pt x="1311957" y="1974610"/>
                </a:lnTo>
                <a:lnTo>
                  <a:pt x="1310144" y="1976879"/>
                </a:lnTo>
                <a:lnTo>
                  <a:pt x="1307651" y="1979148"/>
                </a:lnTo>
                <a:lnTo>
                  <a:pt x="1304705" y="1980963"/>
                </a:lnTo>
                <a:lnTo>
                  <a:pt x="1300852" y="1983004"/>
                </a:lnTo>
                <a:lnTo>
                  <a:pt x="1296320" y="1985046"/>
                </a:lnTo>
                <a:lnTo>
                  <a:pt x="1290427" y="1987088"/>
                </a:lnTo>
                <a:lnTo>
                  <a:pt x="1282722" y="1988903"/>
                </a:lnTo>
                <a:lnTo>
                  <a:pt x="1273204" y="1990945"/>
                </a:lnTo>
                <a:lnTo>
                  <a:pt x="1262552" y="1992986"/>
                </a:lnTo>
                <a:lnTo>
                  <a:pt x="1250994" y="1994801"/>
                </a:lnTo>
                <a:lnTo>
                  <a:pt x="1238529" y="1996616"/>
                </a:lnTo>
                <a:lnTo>
                  <a:pt x="1212467" y="2000473"/>
                </a:lnTo>
                <a:lnTo>
                  <a:pt x="1186858" y="2003649"/>
                </a:lnTo>
                <a:lnTo>
                  <a:pt x="1163288" y="2006598"/>
                </a:lnTo>
                <a:lnTo>
                  <a:pt x="1131787" y="2010001"/>
                </a:lnTo>
                <a:lnTo>
                  <a:pt x="1127254" y="2010682"/>
                </a:lnTo>
                <a:lnTo>
                  <a:pt x="1122269" y="2010682"/>
                </a:lnTo>
                <a:lnTo>
                  <a:pt x="1116603" y="2010682"/>
                </a:lnTo>
                <a:lnTo>
                  <a:pt x="1110710" y="2010228"/>
                </a:lnTo>
                <a:lnTo>
                  <a:pt x="1104591" y="2010001"/>
                </a:lnTo>
                <a:lnTo>
                  <a:pt x="1097793" y="2009320"/>
                </a:lnTo>
                <a:lnTo>
                  <a:pt x="1090994" y="2008640"/>
                </a:lnTo>
                <a:lnTo>
                  <a:pt x="1083742" y="2007505"/>
                </a:lnTo>
                <a:lnTo>
                  <a:pt x="1076489" y="2006371"/>
                </a:lnTo>
                <a:lnTo>
                  <a:pt x="1069011" y="2004783"/>
                </a:lnTo>
                <a:lnTo>
                  <a:pt x="1061759" y="2003422"/>
                </a:lnTo>
                <a:lnTo>
                  <a:pt x="1054053" y="2001380"/>
                </a:lnTo>
                <a:lnTo>
                  <a:pt x="1046574" y="1999565"/>
                </a:lnTo>
                <a:lnTo>
                  <a:pt x="1039322" y="1997524"/>
                </a:lnTo>
                <a:lnTo>
                  <a:pt x="1032297" y="1995255"/>
                </a:lnTo>
                <a:lnTo>
                  <a:pt x="1025271" y="1992533"/>
                </a:lnTo>
                <a:lnTo>
                  <a:pt x="1012580" y="1987768"/>
                </a:lnTo>
                <a:lnTo>
                  <a:pt x="1001702" y="1984366"/>
                </a:lnTo>
                <a:lnTo>
                  <a:pt x="997169" y="1982777"/>
                </a:lnTo>
                <a:lnTo>
                  <a:pt x="993090" y="1981870"/>
                </a:lnTo>
                <a:lnTo>
                  <a:pt x="989011" y="1980736"/>
                </a:lnTo>
                <a:lnTo>
                  <a:pt x="985838" y="1980509"/>
                </a:lnTo>
                <a:lnTo>
                  <a:pt x="982892" y="1980282"/>
                </a:lnTo>
                <a:lnTo>
                  <a:pt x="980399" y="1980509"/>
                </a:lnTo>
                <a:lnTo>
                  <a:pt x="978359" y="1980963"/>
                </a:lnTo>
                <a:lnTo>
                  <a:pt x="976773" y="1982097"/>
                </a:lnTo>
                <a:lnTo>
                  <a:pt x="975413" y="1983458"/>
                </a:lnTo>
                <a:lnTo>
                  <a:pt x="974506" y="1985273"/>
                </a:lnTo>
                <a:lnTo>
                  <a:pt x="974053" y="1987542"/>
                </a:lnTo>
                <a:lnTo>
                  <a:pt x="973600" y="1990037"/>
                </a:lnTo>
                <a:lnTo>
                  <a:pt x="973600" y="1992759"/>
                </a:lnTo>
                <a:lnTo>
                  <a:pt x="973373" y="1995255"/>
                </a:lnTo>
                <a:lnTo>
                  <a:pt x="972920" y="1997524"/>
                </a:lnTo>
                <a:lnTo>
                  <a:pt x="972240" y="1999565"/>
                </a:lnTo>
                <a:lnTo>
                  <a:pt x="971560" y="2001380"/>
                </a:lnTo>
                <a:lnTo>
                  <a:pt x="970200" y="2003195"/>
                </a:lnTo>
                <a:lnTo>
                  <a:pt x="968841" y="2004329"/>
                </a:lnTo>
                <a:lnTo>
                  <a:pt x="967027" y="2005917"/>
                </a:lnTo>
                <a:lnTo>
                  <a:pt x="964988" y="2006825"/>
                </a:lnTo>
                <a:lnTo>
                  <a:pt x="962722" y="2007959"/>
                </a:lnTo>
                <a:lnTo>
                  <a:pt x="959775" y="2008640"/>
                </a:lnTo>
                <a:lnTo>
                  <a:pt x="956829" y="2009094"/>
                </a:lnTo>
                <a:lnTo>
                  <a:pt x="953203" y="2009547"/>
                </a:lnTo>
                <a:lnTo>
                  <a:pt x="949124" y="2009774"/>
                </a:lnTo>
                <a:lnTo>
                  <a:pt x="939832" y="2010001"/>
                </a:lnTo>
                <a:lnTo>
                  <a:pt x="934619" y="2010001"/>
                </a:lnTo>
                <a:lnTo>
                  <a:pt x="929634" y="2009547"/>
                </a:lnTo>
                <a:lnTo>
                  <a:pt x="924421" y="2009094"/>
                </a:lnTo>
                <a:lnTo>
                  <a:pt x="919435" y="2008186"/>
                </a:lnTo>
                <a:lnTo>
                  <a:pt x="910144" y="2006144"/>
                </a:lnTo>
                <a:lnTo>
                  <a:pt x="900852" y="2003876"/>
                </a:lnTo>
                <a:lnTo>
                  <a:pt x="884988" y="1999565"/>
                </a:lnTo>
                <a:lnTo>
                  <a:pt x="878642" y="1998204"/>
                </a:lnTo>
                <a:lnTo>
                  <a:pt x="875923" y="1997750"/>
                </a:lnTo>
                <a:lnTo>
                  <a:pt x="873430" y="1997750"/>
                </a:lnTo>
                <a:lnTo>
                  <a:pt x="870937" y="1997524"/>
                </a:lnTo>
                <a:lnTo>
                  <a:pt x="868217" y="1996843"/>
                </a:lnTo>
                <a:lnTo>
                  <a:pt x="865498" y="1995936"/>
                </a:lnTo>
                <a:lnTo>
                  <a:pt x="862551" y="1995028"/>
                </a:lnTo>
                <a:lnTo>
                  <a:pt x="859832" y="1993440"/>
                </a:lnTo>
                <a:lnTo>
                  <a:pt x="856659" y="1992079"/>
                </a:lnTo>
                <a:lnTo>
                  <a:pt x="853713" y="1990037"/>
                </a:lnTo>
                <a:lnTo>
                  <a:pt x="850993" y="1988222"/>
                </a:lnTo>
                <a:lnTo>
                  <a:pt x="848274" y="1985954"/>
                </a:lnTo>
                <a:lnTo>
                  <a:pt x="846007" y="1984139"/>
                </a:lnTo>
                <a:lnTo>
                  <a:pt x="843968" y="1981870"/>
                </a:lnTo>
                <a:lnTo>
                  <a:pt x="841928" y="1979601"/>
                </a:lnTo>
                <a:lnTo>
                  <a:pt x="840342" y="1977333"/>
                </a:lnTo>
                <a:lnTo>
                  <a:pt x="839209" y="1975064"/>
                </a:lnTo>
                <a:lnTo>
                  <a:pt x="838529" y="1973022"/>
                </a:lnTo>
                <a:lnTo>
                  <a:pt x="838075" y="1971208"/>
                </a:lnTo>
                <a:lnTo>
                  <a:pt x="838075" y="1969393"/>
                </a:lnTo>
                <a:lnTo>
                  <a:pt x="837622" y="1968258"/>
                </a:lnTo>
                <a:lnTo>
                  <a:pt x="837169" y="1967351"/>
                </a:lnTo>
                <a:lnTo>
                  <a:pt x="836262" y="1966897"/>
                </a:lnTo>
                <a:lnTo>
                  <a:pt x="835129" y="1966670"/>
                </a:lnTo>
                <a:lnTo>
                  <a:pt x="833996" y="1966670"/>
                </a:lnTo>
                <a:lnTo>
                  <a:pt x="831277" y="1967351"/>
                </a:lnTo>
                <a:lnTo>
                  <a:pt x="824024" y="1969619"/>
                </a:lnTo>
                <a:lnTo>
                  <a:pt x="819945" y="1970527"/>
                </a:lnTo>
                <a:lnTo>
                  <a:pt x="817905" y="1971208"/>
                </a:lnTo>
                <a:lnTo>
                  <a:pt x="815639" y="1971208"/>
                </a:lnTo>
                <a:lnTo>
                  <a:pt x="813373" y="1970981"/>
                </a:lnTo>
                <a:lnTo>
                  <a:pt x="811107" y="1970300"/>
                </a:lnTo>
                <a:lnTo>
                  <a:pt x="808840" y="1969393"/>
                </a:lnTo>
                <a:lnTo>
                  <a:pt x="806801" y="1968258"/>
                </a:lnTo>
                <a:lnTo>
                  <a:pt x="804534" y="1966670"/>
                </a:lnTo>
                <a:lnTo>
                  <a:pt x="802495" y="1964628"/>
                </a:lnTo>
                <a:lnTo>
                  <a:pt x="800455" y="1962360"/>
                </a:lnTo>
                <a:lnTo>
                  <a:pt x="798415" y="1960318"/>
                </a:lnTo>
                <a:lnTo>
                  <a:pt x="796829" y="1957596"/>
                </a:lnTo>
                <a:lnTo>
                  <a:pt x="795242" y="1954873"/>
                </a:lnTo>
                <a:lnTo>
                  <a:pt x="793883" y="1951924"/>
                </a:lnTo>
                <a:lnTo>
                  <a:pt x="792749" y="1948748"/>
                </a:lnTo>
                <a:lnTo>
                  <a:pt x="792070" y="1945799"/>
                </a:lnTo>
                <a:lnTo>
                  <a:pt x="791616" y="1942623"/>
                </a:lnTo>
                <a:lnTo>
                  <a:pt x="791616" y="1939447"/>
                </a:lnTo>
                <a:lnTo>
                  <a:pt x="791843" y="1935817"/>
                </a:lnTo>
                <a:lnTo>
                  <a:pt x="792523" y="1932641"/>
                </a:lnTo>
                <a:lnTo>
                  <a:pt x="793883" y="1929011"/>
                </a:lnTo>
                <a:lnTo>
                  <a:pt x="795242" y="1925154"/>
                </a:lnTo>
                <a:lnTo>
                  <a:pt x="797282" y="1921298"/>
                </a:lnTo>
                <a:lnTo>
                  <a:pt x="799548" y="1917441"/>
                </a:lnTo>
                <a:lnTo>
                  <a:pt x="802041" y="1913584"/>
                </a:lnTo>
                <a:lnTo>
                  <a:pt x="807254" y="1906098"/>
                </a:lnTo>
                <a:lnTo>
                  <a:pt x="812240" y="1899746"/>
                </a:lnTo>
                <a:lnTo>
                  <a:pt x="816319" y="1894301"/>
                </a:lnTo>
                <a:lnTo>
                  <a:pt x="820625" y="1889537"/>
                </a:lnTo>
                <a:lnTo>
                  <a:pt x="786630" y="1856869"/>
                </a:lnTo>
                <a:lnTo>
                  <a:pt x="785724" y="1858457"/>
                </a:lnTo>
                <a:lnTo>
                  <a:pt x="784364" y="1860272"/>
                </a:lnTo>
                <a:lnTo>
                  <a:pt x="782325" y="1862314"/>
                </a:lnTo>
                <a:lnTo>
                  <a:pt x="779605" y="1864128"/>
                </a:lnTo>
                <a:lnTo>
                  <a:pt x="778019" y="1865490"/>
                </a:lnTo>
                <a:lnTo>
                  <a:pt x="776206" y="1866397"/>
                </a:lnTo>
                <a:lnTo>
                  <a:pt x="773939" y="1867531"/>
                </a:lnTo>
                <a:lnTo>
                  <a:pt x="771673" y="1868212"/>
                </a:lnTo>
                <a:lnTo>
                  <a:pt x="769180" y="1868893"/>
                </a:lnTo>
                <a:lnTo>
                  <a:pt x="766460" y="1869346"/>
                </a:lnTo>
                <a:lnTo>
                  <a:pt x="763288" y="1869573"/>
                </a:lnTo>
                <a:lnTo>
                  <a:pt x="759208" y="1869573"/>
                </a:lnTo>
                <a:lnTo>
                  <a:pt x="754223" y="1869119"/>
                </a:lnTo>
                <a:lnTo>
                  <a:pt x="748783" y="1868439"/>
                </a:lnTo>
                <a:lnTo>
                  <a:pt x="736545" y="1866397"/>
                </a:lnTo>
                <a:lnTo>
                  <a:pt x="723854" y="1863902"/>
                </a:lnTo>
                <a:lnTo>
                  <a:pt x="712069" y="1861406"/>
                </a:lnTo>
                <a:lnTo>
                  <a:pt x="702098" y="1859137"/>
                </a:lnTo>
                <a:lnTo>
                  <a:pt x="692806" y="1856869"/>
                </a:lnTo>
                <a:lnTo>
                  <a:pt x="687593" y="1795162"/>
                </a:lnTo>
                <a:lnTo>
                  <a:pt x="686914" y="1793347"/>
                </a:lnTo>
                <a:lnTo>
                  <a:pt x="685780" y="1791079"/>
                </a:lnTo>
                <a:lnTo>
                  <a:pt x="683967" y="1787903"/>
                </a:lnTo>
                <a:lnTo>
                  <a:pt x="681248" y="1784273"/>
                </a:lnTo>
                <a:lnTo>
                  <a:pt x="679661" y="1782231"/>
                </a:lnTo>
                <a:lnTo>
                  <a:pt x="677622" y="1780189"/>
                </a:lnTo>
                <a:lnTo>
                  <a:pt x="675129" y="1778147"/>
                </a:lnTo>
                <a:lnTo>
                  <a:pt x="672636" y="1775879"/>
                </a:lnTo>
                <a:lnTo>
                  <a:pt x="669690" y="1773610"/>
                </a:lnTo>
                <a:lnTo>
                  <a:pt x="666290" y="1771342"/>
                </a:lnTo>
                <a:lnTo>
                  <a:pt x="658132" y="1766124"/>
                </a:lnTo>
                <a:lnTo>
                  <a:pt x="648387" y="1760452"/>
                </a:lnTo>
                <a:lnTo>
                  <a:pt x="637735" y="1754781"/>
                </a:lnTo>
                <a:lnTo>
                  <a:pt x="631843" y="1752058"/>
                </a:lnTo>
                <a:lnTo>
                  <a:pt x="625724" y="1749336"/>
                </a:lnTo>
                <a:lnTo>
                  <a:pt x="619378" y="1746614"/>
                </a:lnTo>
                <a:lnTo>
                  <a:pt x="613032" y="1744118"/>
                </a:lnTo>
                <a:lnTo>
                  <a:pt x="606234" y="1741623"/>
                </a:lnTo>
                <a:lnTo>
                  <a:pt x="598981" y="1739581"/>
                </a:lnTo>
                <a:lnTo>
                  <a:pt x="592183" y="1737766"/>
                </a:lnTo>
                <a:lnTo>
                  <a:pt x="584704" y="1735951"/>
                </a:lnTo>
                <a:lnTo>
                  <a:pt x="577225" y="1734817"/>
                </a:lnTo>
                <a:lnTo>
                  <a:pt x="569520" y="1733682"/>
                </a:lnTo>
                <a:lnTo>
                  <a:pt x="568613" y="1733682"/>
                </a:lnTo>
                <a:lnTo>
                  <a:pt x="567933" y="1733909"/>
                </a:lnTo>
                <a:lnTo>
                  <a:pt x="567480" y="1734817"/>
                </a:lnTo>
                <a:lnTo>
                  <a:pt x="567480" y="1735724"/>
                </a:lnTo>
                <a:lnTo>
                  <a:pt x="567933" y="1738220"/>
                </a:lnTo>
                <a:lnTo>
                  <a:pt x="567933" y="1739808"/>
                </a:lnTo>
                <a:lnTo>
                  <a:pt x="567933" y="1741850"/>
                </a:lnTo>
                <a:lnTo>
                  <a:pt x="567480" y="1751605"/>
                </a:lnTo>
                <a:lnTo>
                  <a:pt x="567253" y="1767258"/>
                </a:lnTo>
                <a:lnTo>
                  <a:pt x="567027" y="1788356"/>
                </a:lnTo>
                <a:lnTo>
                  <a:pt x="545270" y="1788129"/>
                </a:lnTo>
                <a:lnTo>
                  <a:pt x="544817" y="1794255"/>
                </a:lnTo>
                <a:lnTo>
                  <a:pt x="547537" y="1797204"/>
                </a:lnTo>
                <a:lnTo>
                  <a:pt x="550256" y="1800380"/>
                </a:lnTo>
                <a:lnTo>
                  <a:pt x="553202" y="1804690"/>
                </a:lnTo>
                <a:lnTo>
                  <a:pt x="556375" y="1809228"/>
                </a:lnTo>
                <a:lnTo>
                  <a:pt x="557962" y="1811723"/>
                </a:lnTo>
                <a:lnTo>
                  <a:pt x="559095" y="1814445"/>
                </a:lnTo>
                <a:lnTo>
                  <a:pt x="560228" y="1816714"/>
                </a:lnTo>
                <a:lnTo>
                  <a:pt x="560908" y="1819210"/>
                </a:lnTo>
                <a:lnTo>
                  <a:pt x="561361" y="1821705"/>
                </a:lnTo>
                <a:lnTo>
                  <a:pt x="561361" y="1824201"/>
                </a:lnTo>
                <a:lnTo>
                  <a:pt x="561361" y="1826696"/>
                </a:lnTo>
                <a:lnTo>
                  <a:pt x="560908" y="1829645"/>
                </a:lnTo>
                <a:lnTo>
                  <a:pt x="560001" y="1832595"/>
                </a:lnTo>
                <a:lnTo>
                  <a:pt x="558868" y="1835771"/>
                </a:lnTo>
                <a:lnTo>
                  <a:pt x="557508" y="1838947"/>
                </a:lnTo>
                <a:lnTo>
                  <a:pt x="555695" y="1842350"/>
                </a:lnTo>
                <a:lnTo>
                  <a:pt x="553656" y="1845526"/>
                </a:lnTo>
                <a:lnTo>
                  <a:pt x="551163" y="1848475"/>
                </a:lnTo>
                <a:lnTo>
                  <a:pt x="548443" y="1851651"/>
                </a:lnTo>
                <a:lnTo>
                  <a:pt x="545270" y="1854373"/>
                </a:lnTo>
                <a:lnTo>
                  <a:pt x="541644" y="1857096"/>
                </a:lnTo>
                <a:lnTo>
                  <a:pt x="537565" y="1858911"/>
                </a:lnTo>
                <a:lnTo>
                  <a:pt x="533259" y="1860952"/>
                </a:lnTo>
                <a:lnTo>
                  <a:pt x="528273" y="1862314"/>
                </a:lnTo>
                <a:lnTo>
                  <a:pt x="525780" y="1862767"/>
                </a:lnTo>
                <a:lnTo>
                  <a:pt x="523061" y="1862994"/>
                </a:lnTo>
                <a:lnTo>
                  <a:pt x="520114" y="1863221"/>
                </a:lnTo>
                <a:lnTo>
                  <a:pt x="516942" y="1863448"/>
                </a:lnTo>
                <a:lnTo>
                  <a:pt x="511276" y="1863221"/>
                </a:lnTo>
                <a:lnTo>
                  <a:pt x="505837" y="1862314"/>
                </a:lnTo>
                <a:lnTo>
                  <a:pt x="500624" y="1860952"/>
                </a:lnTo>
                <a:lnTo>
                  <a:pt x="496092" y="1859137"/>
                </a:lnTo>
                <a:lnTo>
                  <a:pt x="491559" y="1857323"/>
                </a:lnTo>
                <a:lnTo>
                  <a:pt x="487480" y="1854827"/>
                </a:lnTo>
                <a:lnTo>
                  <a:pt x="483854" y="1852105"/>
                </a:lnTo>
                <a:lnTo>
                  <a:pt x="480681" y="1849156"/>
                </a:lnTo>
                <a:lnTo>
                  <a:pt x="477961" y="1845753"/>
                </a:lnTo>
                <a:lnTo>
                  <a:pt x="475242" y="1842350"/>
                </a:lnTo>
                <a:lnTo>
                  <a:pt x="473202" y="1838947"/>
                </a:lnTo>
                <a:lnTo>
                  <a:pt x="471389" y="1835544"/>
                </a:lnTo>
                <a:lnTo>
                  <a:pt x="470029" y="1831687"/>
                </a:lnTo>
                <a:lnTo>
                  <a:pt x="468896" y="1828284"/>
                </a:lnTo>
                <a:lnTo>
                  <a:pt x="468443" y="1824427"/>
                </a:lnTo>
                <a:lnTo>
                  <a:pt x="468216" y="1821024"/>
                </a:lnTo>
                <a:lnTo>
                  <a:pt x="468443" y="1817622"/>
                </a:lnTo>
                <a:lnTo>
                  <a:pt x="468670" y="1814672"/>
                </a:lnTo>
                <a:lnTo>
                  <a:pt x="468896" y="1811269"/>
                </a:lnTo>
                <a:lnTo>
                  <a:pt x="469803" y="1808547"/>
                </a:lnTo>
                <a:lnTo>
                  <a:pt x="470483" y="1805825"/>
                </a:lnTo>
                <a:lnTo>
                  <a:pt x="471162" y="1803329"/>
                </a:lnTo>
                <a:lnTo>
                  <a:pt x="472976" y="1799019"/>
                </a:lnTo>
                <a:lnTo>
                  <a:pt x="475242" y="1795389"/>
                </a:lnTo>
                <a:lnTo>
                  <a:pt x="477508" y="1792667"/>
                </a:lnTo>
                <a:lnTo>
                  <a:pt x="479321" y="1790852"/>
                </a:lnTo>
                <a:lnTo>
                  <a:pt x="480454" y="1789944"/>
                </a:lnTo>
                <a:lnTo>
                  <a:pt x="481361" y="1789717"/>
                </a:lnTo>
                <a:lnTo>
                  <a:pt x="482041" y="1789037"/>
                </a:lnTo>
                <a:lnTo>
                  <a:pt x="482494" y="1788129"/>
                </a:lnTo>
                <a:lnTo>
                  <a:pt x="483400" y="1786541"/>
                </a:lnTo>
                <a:lnTo>
                  <a:pt x="483627" y="1784500"/>
                </a:lnTo>
                <a:lnTo>
                  <a:pt x="484307" y="1780189"/>
                </a:lnTo>
                <a:lnTo>
                  <a:pt x="484534" y="1775198"/>
                </a:lnTo>
                <a:lnTo>
                  <a:pt x="484534" y="1770207"/>
                </a:lnTo>
                <a:lnTo>
                  <a:pt x="484534" y="1765897"/>
                </a:lnTo>
                <a:lnTo>
                  <a:pt x="484307" y="1761813"/>
                </a:lnTo>
                <a:lnTo>
                  <a:pt x="482947" y="1762040"/>
                </a:lnTo>
                <a:lnTo>
                  <a:pt x="481361" y="1762267"/>
                </a:lnTo>
                <a:lnTo>
                  <a:pt x="479321" y="1762494"/>
                </a:lnTo>
                <a:lnTo>
                  <a:pt x="476828" y="1763175"/>
                </a:lnTo>
                <a:lnTo>
                  <a:pt x="474335" y="1764536"/>
                </a:lnTo>
                <a:lnTo>
                  <a:pt x="471616" y="1765897"/>
                </a:lnTo>
                <a:lnTo>
                  <a:pt x="468896" y="1767939"/>
                </a:lnTo>
                <a:lnTo>
                  <a:pt x="463684" y="1772703"/>
                </a:lnTo>
                <a:lnTo>
                  <a:pt x="457111" y="1779055"/>
                </a:lnTo>
                <a:lnTo>
                  <a:pt x="449179" y="1786995"/>
                </a:lnTo>
                <a:lnTo>
                  <a:pt x="440568" y="1796750"/>
                </a:lnTo>
                <a:lnTo>
                  <a:pt x="435808" y="1802195"/>
                </a:lnTo>
                <a:lnTo>
                  <a:pt x="431276" y="1807866"/>
                </a:lnTo>
                <a:lnTo>
                  <a:pt x="426517" y="1813765"/>
                </a:lnTo>
                <a:lnTo>
                  <a:pt x="421984" y="1820344"/>
                </a:lnTo>
                <a:lnTo>
                  <a:pt x="417225" y="1826923"/>
                </a:lnTo>
                <a:lnTo>
                  <a:pt x="412465" y="1833956"/>
                </a:lnTo>
                <a:lnTo>
                  <a:pt x="407933" y="1841215"/>
                </a:lnTo>
                <a:lnTo>
                  <a:pt x="403854" y="1848929"/>
                </a:lnTo>
                <a:lnTo>
                  <a:pt x="389123" y="1875925"/>
                </a:lnTo>
                <a:lnTo>
                  <a:pt x="378924" y="1895209"/>
                </a:lnTo>
                <a:lnTo>
                  <a:pt x="375298" y="1902695"/>
                </a:lnTo>
                <a:lnTo>
                  <a:pt x="372352" y="1908367"/>
                </a:lnTo>
                <a:lnTo>
                  <a:pt x="370312" y="1913131"/>
                </a:lnTo>
                <a:lnTo>
                  <a:pt x="369179" y="1916534"/>
                </a:lnTo>
                <a:lnTo>
                  <a:pt x="368273" y="1918802"/>
                </a:lnTo>
                <a:lnTo>
                  <a:pt x="368046" y="1920844"/>
                </a:lnTo>
                <a:lnTo>
                  <a:pt x="368273" y="1921978"/>
                </a:lnTo>
                <a:lnTo>
                  <a:pt x="368953" y="1922659"/>
                </a:lnTo>
                <a:lnTo>
                  <a:pt x="369633" y="1923566"/>
                </a:lnTo>
                <a:lnTo>
                  <a:pt x="370992" y="1924247"/>
                </a:lnTo>
                <a:lnTo>
                  <a:pt x="375298" y="1926516"/>
                </a:lnTo>
                <a:lnTo>
                  <a:pt x="376658" y="1927196"/>
                </a:lnTo>
                <a:lnTo>
                  <a:pt x="378018" y="1928557"/>
                </a:lnTo>
                <a:lnTo>
                  <a:pt x="379604" y="1929692"/>
                </a:lnTo>
                <a:lnTo>
                  <a:pt x="380964" y="1931507"/>
                </a:lnTo>
                <a:lnTo>
                  <a:pt x="383684" y="1935363"/>
                </a:lnTo>
                <a:lnTo>
                  <a:pt x="385270" y="1937859"/>
                </a:lnTo>
                <a:lnTo>
                  <a:pt x="386403" y="1940127"/>
                </a:lnTo>
                <a:lnTo>
                  <a:pt x="387763" y="1942850"/>
                </a:lnTo>
                <a:lnTo>
                  <a:pt x="388669" y="1945572"/>
                </a:lnTo>
                <a:lnTo>
                  <a:pt x="389576" y="1948521"/>
                </a:lnTo>
                <a:lnTo>
                  <a:pt x="390482" y="1951470"/>
                </a:lnTo>
                <a:lnTo>
                  <a:pt x="390936" y="1954420"/>
                </a:lnTo>
                <a:lnTo>
                  <a:pt x="391389" y="1957596"/>
                </a:lnTo>
                <a:lnTo>
                  <a:pt x="391389" y="1960772"/>
                </a:lnTo>
                <a:lnTo>
                  <a:pt x="391389" y="1963948"/>
                </a:lnTo>
                <a:lnTo>
                  <a:pt x="390936" y="1967124"/>
                </a:lnTo>
                <a:lnTo>
                  <a:pt x="390256" y="1970981"/>
                </a:lnTo>
                <a:lnTo>
                  <a:pt x="389349" y="1974610"/>
                </a:lnTo>
                <a:lnTo>
                  <a:pt x="387990" y="1978921"/>
                </a:lnTo>
                <a:lnTo>
                  <a:pt x="386403" y="1982777"/>
                </a:lnTo>
                <a:lnTo>
                  <a:pt x="384590" y="1987088"/>
                </a:lnTo>
                <a:lnTo>
                  <a:pt x="382324" y="1991171"/>
                </a:lnTo>
                <a:lnTo>
                  <a:pt x="379378" y="1995028"/>
                </a:lnTo>
                <a:lnTo>
                  <a:pt x="375978" y="1998885"/>
                </a:lnTo>
                <a:lnTo>
                  <a:pt x="372579" y="2002288"/>
                </a:lnTo>
                <a:lnTo>
                  <a:pt x="370312" y="2003876"/>
                </a:lnTo>
                <a:lnTo>
                  <a:pt x="368273" y="2005464"/>
                </a:lnTo>
                <a:lnTo>
                  <a:pt x="366006" y="2006825"/>
                </a:lnTo>
                <a:lnTo>
                  <a:pt x="363514" y="2008186"/>
                </a:lnTo>
                <a:lnTo>
                  <a:pt x="361021" y="2009320"/>
                </a:lnTo>
                <a:lnTo>
                  <a:pt x="358301" y="2010228"/>
                </a:lnTo>
                <a:lnTo>
                  <a:pt x="355355" y="2011135"/>
                </a:lnTo>
                <a:lnTo>
                  <a:pt x="352182" y="2011816"/>
                </a:lnTo>
                <a:lnTo>
                  <a:pt x="349009" y="2012496"/>
                </a:lnTo>
                <a:lnTo>
                  <a:pt x="345836" y="2012723"/>
                </a:lnTo>
                <a:lnTo>
                  <a:pt x="342437" y="2012950"/>
                </a:lnTo>
                <a:lnTo>
                  <a:pt x="338584" y="2012950"/>
                </a:lnTo>
                <a:lnTo>
                  <a:pt x="334958" y="2012723"/>
                </a:lnTo>
                <a:lnTo>
                  <a:pt x="331559" y="2012496"/>
                </a:lnTo>
                <a:lnTo>
                  <a:pt x="327933" y="2012043"/>
                </a:lnTo>
                <a:lnTo>
                  <a:pt x="324760" y="2011589"/>
                </a:lnTo>
                <a:lnTo>
                  <a:pt x="321587" y="2010908"/>
                </a:lnTo>
                <a:lnTo>
                  <a:pt x="318641" y="2009774"/>
                </a:lnTo>
                <a:lnTo>
                  <a:pt x="315921" y="2008867"/>
                </a:lnTo>
                <a:lnTo>
                  <a:pt x="313202" y="2007505"/>
                </a:lnTo>
                <a:lnTo>
                  <a:pt x="310709" y="2006371"/>
                </a:lnTo>
                <a:lnTo>
                  <a:pt x="308216" y="2005010"/>
                </a:lnTo>
                <a:lnTo>
                  <a:pt x="303683" y="2001834"/>
                </a:lnTo>
                <a:lnTo>
                  <a:pt x="299831" y="1998658"/>
                </a:lnTo>
                <a:lnTo>
                  <a:pt x="296205" y="1995028"/>
                </a:lnTo>
                <a:lnTo>
                  <a:pt x="293032" y="1991171"/>
                </a:lnTo>
                <a:lnTo>
                  <a:pt x="290539" y="1987315"/>
                </a:lnTo>
                <a:lnTo>
                  <a:pt x="288499" y="1983231"/>
                </a:lnTo>
                <a:lnTo>
                  <a:pt x="287139" y="1979148"/>
                </a:lnTo>
                <a:lnTo>
                  <a:pt x="285780" y="1975064"/>
                </a:lnTo>
                <a:lnTo>
                  <a:pt x="285100" y="1971208"/>
                </a:lnTo>
                <a:lnTo>
                  <a:pt x="284873" y="1967351"/>
                </a:lnTo>
                <a:lnTo>
                  <a:pt x="284873" y="1963948"/>
                </a:lnTo>
                <a:lnTo>
                  <a:pt x="285326" y="1960545"/>
                </a:lnTo>
                <a:lnTo>
                  <a:pt x="285780" y="1956915"/>
                </a:lnTo>
                <a:lnTo>
                  <a:pt x="286913" y="1953739"/>
                </a:lnTo>
                <a:lnTo>
                  <a:pt x="287819" y="1950790"/>
                </a:lnTo>
                <a:lnTo>
                  <a:pt x="289406" y="1947614"/>
                </a:lnTo>
                <a:lnTo>
                  <a:pt x="290766" y="1944665"/>
                </a:lnTo>
                <a:lnTo>
                  <a:pt x="292352" y="1941942"/>
                </a:lnTo>
                <a:lnTo>
                  <a:pt x="294392" y="1939447"/>
                </a:lnTo>
                <a:lnTo>
                  <a:pt x="295978" y="1936951"/>
                </a:lnTo>
                <a:lnTo>
                  <a:pt x="298244" y="1934683"/>
                </a:lnTo>
                <a:lnTo>
                  <a:pt x="300284" y="1932414"/>
                </a:lnTo>
                <a:lnTo>
                  <a:pt x="302550" y="1930599"/>
                </a:lnTo>
                <a:lnTo>
                  <a:pt x="304590" y="1929011"/>
                </a:lnTo>
                <a:lnTo>
                  <a:pt x="306856" y="1927650"/>
                </a:lnTo>
                <a:lnTo>
                  <a:pt x="309349" y="1926516"/>
                </a:lnTo>
                <a:lnTo>
                  <a:pt x="311615" y="1925835"/>
                </a:lnTo>
                <a:lnTo>
                  <a:pt x="315921" y="1924247"/>
                </a:lnTo>
                <a:lnTo>
                  <a:pt x="319547" y="1922659"/>
                </a:lnTo>
                <a:lnTo>
                  <a:pt x="322494" y="1921298"/>
                </a:lnTo>
                <a:lnTo>
                  <a:pt x="324987" y="1919483"/>
                </a:lnTo>
                <a:lnTo>
                  <a:pt x="327026" y="1918122"/>
                </a:lnTo>
                <a:lnTo>
                  <a:pt x="328839" y="1916534"/>
                </a:lnTo>
                <a:lnTo>
                  <a:pt x="329972" y="1914719"/>
                </a:lnTo>
                <a:lnTo>
                  <a:pt x="330879" y="1913131"/>
                </a:lnTo>
                <a:lnTo>
                  <a:pt x="332012" y="1911089"/>
                </a:lnTo>
                <a:lnTo>
                  <a:pt x="332692" y="1908820"/>
                </a:lnTo>
                <a:lnTo>
                  <a:pt x="334732" y="1903149"/>
                </a:lnTo>
                <a:lnTo>
                  <a:pt x="336771" y="1896797"/>
                </a:lnTo>
                <a:lnTo>
                  <a:pt x="337904" y="1893394"/>
                </a:lnTo>
                <a:lnTo>
                  <a:pt x="339491" y="1890218"/>
                </a:lnTo>
                <a:lnTo>
                  <a:pt x="342890" y="1882277"/>
                </a:lnTo>
                <a:lnTo>
                  <a:pt x="347876" y="1871161"/>
                </a:lnTo>
                <a:lnTo>
                  <a:pt x="354222" y="1857323"/>
                </a:lnTo>
                <a:lnTo>
                  <a:pt x="358301" y="1849609"/>
                </a:lnTo>
                <a:lnTo>
                  <a:pt x="362154" y="1841669"/>
                </a:lnTo>
                <a:lnTo>
                  <a:pt x="366686" y="1833729"/>
                </a:lnTo>
                <a:lnTo>
                  <a:pt x="371672" y="1825562"/>
                </a:lnTo>
                <a:lnTo>
                  <a:pt x="376885" y="1817395"/>
                </a:lnTo>
                <a:lnTo>
                  <a:pt x="382324" y="1809228"/>
                </a:lnTo>
                <a:lnTo>
                  <a:pt x="387990" y="1801514"/>
                </a:lnTo>
                <a:lnTo>
                  <a:pt x="393882" y="1794028"/>
                </a:lnTo>
                <a:lnTo>
                  <a:pt x="400228" y="1786768"/>
                </a:lnTo>
                <a:lnTo>
                  <a:pt x="403627" y="1783592"/>
                </a:lnTo>
                <a:lnTo>
                  <a:pt x="406800" y="1780643"/>
                </a:lnTo>
                <a:lnTo>
                  <a:pt x="428783" y="1760452"/>
                </a:lnTo>
                <a:lnTo>
                  <a:pt x="442154" y="1748429"/>
                </a:lnTo>
                <a:lnTo>
                  <a:pt x="450313" y="1740488"/>
                </a:lnTo>
                <a:lnTo>
                  <a:pt x="450539" y="1740261"/>
                </a:lnTo>
                <a:lnTo>
                  <a:pt x="451219" y="1739127"/>
                </a:lnTo>
                <a:lnTo>
                  <a:pt x="451219" y="1737766"/>
                </a:lnTo>
                <a:lnTo>
                  <a:pt x="451219" y="1736859"/>
                </a:lnTo>
                <a:lnTo>
                  <a:pt x="450539" y="1736178"/>
                </a:lnTo>
                <a:lnTo>
                  <a:pt x="450086" y="1735497"/>
                </a:lnTo>
                <a:lnTo>
                  <a:pt x="449179" y="1734817"/>
                </a:lnTo>
                <a:lnTo>
                  <a:pt x="447820" y="1734136"/>
                </a:lnTo>
                <a:lnTo>
                  <a:pt x="446233" y="1733682"/>
                </a:lnTo>
                <a:lnTo>
                  <a:pt x="444194" y="1733456"/>
                </a:lnTo>
                <a:lnTo>
                  <a:pt x="441474" y="1733229"/>
                </a:lnTo>
                <a:lnTo>
                  <a:pt x="438301" y="1733229"/>
                </a:lnTo>
                <a:lnTo>
                  <a:pt x="434222" y="1733456"/>
                </a:lnTo>
                <a:lnTo>
                  <a:pt x="423344" y="1735044"/>
                </a:lnTo>
                <a:lnTo>
                  <a:pt x="407706" y="1737766"/>
                </a:lnTo>
                <a:lnTo>
                  <a:pt x="388669" y="1741623"/>
                </a:lnTo>
                <a:lnTo>
                  <a:pt x="378244" y="1744118"/>
                </a:lnTo>
                <a:lnTo>
                  <a:pt x="367140" y="1746840"/>
                </a:lnTo>
                <a:lnTo>
                  <a:pt x="355808" y="1749790"/>
                </a:lnTo>
                <a:lnTo>
                  <a:pt x="344023" y="1752966"/>
                </a:lnTo>
                <a:lnTo>
                  <a:pt x="332465" y="1756596"/>
                </a:lnTo>
                <a:lnTo>
                  <a:pt x="320454" y="1760225"/>
                </a:lnTo>
                <a:lnTo>
                  <a:pt x="309123" y="1764309"/>
                </a:lnTo>
                <a:lnTo>
                  <a:pt x="298018" y="1768392"/>
                </a:lnTo>
                <a:lnTo>
                  <a:pt x="287139" y="1772930"/>
                </a:lnTo>
                <a:lnTo>
                  <a:pt x="276941" y="1777694"/>
                </a:lnTo>
                <a:lnTo>
                  <a:pt x="257904" y="1786995"/>
                </a:lnTo>
                <a:lnTo>
                  <a:pt x="240227" y="1795843"/>
                </a:lnTo>
                <a:lnTo>
                  <a:pt x="224363" y="1804237"/>
                </a:lnTo>
                <a:lnTo>
                  <a:pt x="210312" y="1811723"/>
                </a:lnTo>
                <a:lnTo>
                  <a:pt x="198301" y="1818075"/>
                </a:lnTo>
                <a:lnTo>
                  <a:pt x="188556" y="1823520"/>
                </a:lnTo>
                <a:lnTo>
                  <a:pt x="181077" y="1828284"/>
                </a:lnTo>
                <a:lnTo>
                  <a:pt x="176318" y="1831460"/>
                </a:lnTo>
                <a:lnTo>
                  <a:pt x="174505" y="1832595"/>
                </a:lnTo>
                <a:lnTo>
                  <a:pt x="173145" y="1834183"/>
                </a:lnTo>
                <a:lnTo>
                  <a:pt x="171785" y="1835998"/>
                </a:lnTo>
                <a:lnTo>
                  <a:pt x="170879" y="1837586"/>
                </a:lnTo>
                <a:lnTo>
                  <a:pt x="170199" y="1839400"/>
                </a:lnTo>
                <a:lnTo>
                  <a:pt x="169292" y="1841215"/>
                </a:lnTo>
                <a:lnTo>
                  <a:pt x="169066" y="1843030"/>
                </a:lnTo>
                <a:lnTo>
                  <a:pt x="168839" y="1845299"/>
                </a:lnTo>
                <a:lnTo>
                  <a:pt x="169066" y="1847568"/>
                </a:lnTo>
                <a:lnTo>
                  <a:pt x="169745" y="1849836"/>
                </a:lnTo>
                <a:lnTo>
                  <a:pt x="170425" y="1852105"/>
                </a:lnTo>
                <a:lnTo>
                  <a:pt x="171332" y="1854600"/>
                </a:lnTo>
                <a:lnTo>
                  <a:pt x="172692" y="1857096"/>
                </a:lnTo>
                <a:lnTo>
                  <a:pt x="174051" y="1859591"/>
                </a:lnTo>
                <a:lnTo>
                  <a:pt x="175864" y="1862087"/>
                </a:lnTo>
                <a:lnTo>
                  <a:pt x="178131" y="1864809"/>
                </a:lnTo>
                <a:lnTo>
                  <a:pt x="179717" y="1866851"/>
                </a:lnTo>
                <a:lnTo>
                  <a:pt x="181077" y="1869346"/>
                </a:lnTo>
                <a:lnTo>
                  <a:pt x="182210" y="1872296"/>
                </a:lnTo>
                <a:lnTo>
                  <a:pt x="183343" y="1875472"/>
                </a:lnTo>
                <a:lnTo>
                  <a:pt x="184023" y="1878875"/>
                </a:lnTo>
                <a:lnTo>
                  <a:pt x="184476" y="1882277"/>
                </a:lnTo>
                <a:lnTo>
                  <a:pt x="184703" y="1885907"/>
                </a:lnTo>
                <a:lnTo>
                  <a:pt x="184930" y="1889537"/>
                </a:lnTo>
                <a:lnTo>
                  <a:pt x="184930" y="1896797"/>
                </a:lnTo>
                <a:lnTo>
                  <a:pt x="184250" y="1903603"/>
                </a:lnTo>
                <a:lnTo>
                  <a:pt x="183343" y="1909955"/>
                </a:lnTo>
                <a:lnTo>
                  <a:pt x="181983" y="1915172"/>
                </a:lnTo>
                <a:lnTo>
                  <a:pt x="180850" y="1918349"/>
                </a:lnTo>
                <a:lnTo>
                  <a:pt x="179037" y="1921071"/>
                </a:lnTo>
                <a:lnTo>
                  <a:pt x="177224" y="1923340"/>
                </a:lnTo>
                <a:lnTo>
                  <a:pt x="175185" y="1925154"/>
                </a:lnTo>
                <a:lnTo>
                  <a:pt x="173145" y="1926969"/>
                </a:lnTo>
                <a:lnTo>
                  <a:pt x="170652" y="1928557"/>
                </a:lnTo>
                <a:lnTo>
                  <a:pt x="168386" y="1929692"/>
                </a:lnTo>
                <a:lnTo>
                  <a:pt x="165893" y="1930372"/>
                </a:lnTo>
                <a:lnTo>
                  <a:pt x="163626" y="1931280"/>
                </a:lnTo>
                <a:lnTo>
                  <a:pt x="161587" y="1931733"/>
                </a:lnTo>
                <a:lnTo>
                  <a:pt x="157734" y="1932414"/>
                </a:lnTo>
                <a:lnTo>
                  <a:pt x="155241" y="1932641"/>
                </a:lnTo>
                <a:lnTo>
                  <a:pt x="154335" y="1932641"/>
                </a:lnTo>
                <a:lnTo>
                  <a:pt x="143230" y="1932868"/>
                </a:lnTo>
                <a:lnTo>
                  <a:pt x="142323" y="1932641"/>
                </a:lnTo>
                <a:lnTo>
                  <a:pt x="141643" y="1932414"/>
                </a:lnTo>
                <a:lnTo>
                  <a:pt x="140057" y="1931053"/>
                </a:lnTo>
                <a:lnTo>
                  <a:pt x="138697" y="1929011"/>
                </a:lnTo>
                <a:lnTo>
                  <a:pt x="138017" y="1927650"/>
                </a:lnTo>
                <a:lnTo>
                  <a:pt x="137791" y="1926516"/>
                </a:lnTo>
                <a:lnTo>
                  <a:pt x="136658" y="1924020"/>
                </a:lnTo>
                <a:lnTo>
                  <a:pt x="135751" y="1921978"/>
                </a:lnTo>
                <a:lnTo>
                  <a:pt x="135071" y="1921298"/>
                </a:lnTo>
                <a:lnTo>
                  <a:pt x="134391" y="1920617"/>
                </a:lnTo>
                <a:lnTo>
                  <a:pt x="133711" y="1920390"/>
                </a:lnTo>
                <a:lnTo>
                  <a:pt x="132805" y="1919937"/>
                </a:lnTo>
                <a:lnTo>
                  <a:pt x="131898" y="1920390"/>
                </a:lnTo>
                <a:lnTo>
                  <a:pt x="131219" y="1920617"/>
                </a:lnTo>
                <a:lnTo>
                  <a:pt x="130765" y="1921298"/>
                </a:lnTo>
                <a:lnTo>
                  <a:pt x="130312" y="1921978"/>
                </a:lnTo>
                <a:lnTo>
                  <a:pt x="129405" y="1923793"/>
                </a:lnTo>
                <a:lnTo>
                  <a:pt x="128952" y="1926062"/>
                </a:lnTo>
                <a:lnTo>
                  <a:pt x="128499" y="1926969"/>
                </a:lnTo>
                <a:lnTo>
                  <a:pt x="127819" y="1928557"/>
                </a:lnTo>
                <a:lnTo>
                  <a:pt x="126686" y="1929919"/>
                </a:lnTo>
                <a:lnTo>
                  <a:pt x="125553" y="1931507"/>
                </a:lnTo>
                <a:lnTo>
                  <a:pt x="123740" y="1932868"/>
                </a:lnTo>
                <a:lnTo>
                  <a:pt x="122153" y="1934002"/>
                </a:lnTo>
                <a:lnTo>
                  <a:pt x="120340" y="1934683"/>
                </a:lnTo>
                <a:lnTo>
                  <a:pt x="118301" y="1935136"/>
                </a:lnTo>
                <a:lnTo>
                  <a:pt x="113995" y="1935136"/>
                </a:lnTo>
                <a:lnTo>
                  <a:pt x="110822" y="1935136"/>
                </a:lnTo>
                <a:lnTo>
                  <a:pt x="107649" y="1934910"/>
                </a:lnTo>
                <a:lnTo>
                  <a:pt x="104476" y="1934456"/>
                </a:lnTo>
                <a:lnTo>
                  <a:pt x="101303" y="1933775"/>
                </a:lnTo>
                <a:lnTo>
                  <a:pt x="98131" y="1932641"/>
                </a:lnTo>
                <a:lnTo>
                  <a:pt x="94958" y="1931280"/>
                </a:lnTo>
                <a:lnTo>
                  <a:pt x="92918" y="1929692"/>
                </a:lnTo>
                <a:lnTo>
                  <a:pt x="90652" y="1927650"/>
                </a:lnTo>
                <a:lnTo>
                  <a:pt x="88839" y="1925381"/>
                </a:lnTo>
                <a:lnTo>
                  <a:pt x="87252" y="1922659"/>
                </a:lnTo>
                <a:lnTo>
                  <a:pt x="85666" y="1919710"/>
                </a:lnTo>
                <a:lnTo>
                  <a:pt x="84306" y="1916534"/>
                </a:lnTo>
                <a:lnTo>
                  <a:pt x="83173" y="1913131"/>
                </a:lnTo>
                <a:lnTo>
                  <a:pt x="82493" y="1909501"/>
                </a:lnTo>
                <a:lnTo>
                  <a:pt x="81587" y="1905871"/>
                </a:lnTo>
                <a:lnTo>
                  <a:pt x="81133" y="1902241"/>
                </a:lnTo>
                <a:lnTo>
                  <a:pt x="80907" y="1898612"/>
                </a:lnTo>
                <a:lnTo>
                  <a:pt x="80907" y="1894982"/>
                </a:lnTo>
                <a:lnTo>
                  <a:pt x="81133" y="1891806"/>
                </a:lnTo>
                <a:lnTo>
                  <a:pt x="81360" y="1888630"/>
                </a:lnTo>
                <a:lnTo>
                  <a:pt x="82267" y="1885454"/>
                </a:lnTo>
                <a:lnTo>
                  <a:pt x="82946" y="1882958"/>
                </a:lnTo>
                <a:lnTo>
                  <a:pt x="85213" y="1878194"/>
                </a:lnTo>
                <a:lnTo>
                  <a:pt x="87932" y="1873203"/>
                </a:lnTo>
                <a:lnTo>
                  <a:pt x="91105" y="1868212"/>
                </a:lnTo>
                <a:lnTo>
                  <a:pt x="94505" y="1863448"/>
                </a:lnTo>
                <a:lnTo>
                  <a:pt x="98584" y="1859137"/>
                </a:lnTo>
                <a:lnTo>
                  <a:pt x="102663" y="1855508"/>
                </a:lnTo>
                <a:lnTo>
                  <a:pt x="104703" y="1853693"/>
                </a:lnTo>
                <a:lnTo>
                  <a:pt x="106969" y="1852332"/>
                </a:lnTo>
                <a:lnTo>
                  <a:pt x="109235" y="1850744"/>
                </a:lnTo>
                <a:lnTo>
                  <a:pt x="111502" y="1849836"/>
                </a:lnTo>
                <a:lnTo>
                  <a:pt x="113315" y="1848929"/>
                </a:lnTo>
                <a:lnTo>
                  <a:pt x="114901" y="1847794"/>
                </a:lnTo>
                <a:lnTo>
                  <a:pt x="115808" y="1847114"/>
                </a:lnTo>
                <a:lnTo>
                  <a:pt x="116714" y="1846433"/>
                </a:lnTo>
                <a:lnTo>
                  <a:pt x="116941" y="1845526"/>
                </a:lnTo>
                <a:lnTo>
                  <a:pt x="116941" y="1844845"/>
                </a:lnTo>
                <a:lnTo>
                  <a:pt x="116714" y="1844391"/>
                </a:lnTo>
                <a:lnTo>
                  <a:pt x="116034" y="1843938"/>
                </a:lnTo>
                <a:lnTo>
                  <a:pt x="114448" y="1843030"/>
                </a:lnTo>
                <a:lnTo>
                  <a:pt x="112408" y="1842577"/>
                </a:lnTo>
                <a:lnTo>
                  <a:pt x="110369" y="1842123"/>
                </a:lnTo>
                <a:lnTo>
                  <a:pt x="108782" y="1842123"/>
                </a:lnTo>
                <a:lnTo>
                  <a:pt x="107876" y="1842123"/>
                </a:lnTo>
                <a:lnTo>
                  <a:pt x="107422" y="1841896"/>
                </a:lnTo>
                <a:lnTo>
                  <a:pt x="107196" y="1841442"/>
                </a:lnTo>
                <a:lnTo>
                  <a:pt x="107196" y="1840535"/>
                </a:lnTo>
                <a:lnTo>
                  <a:pt x="107196" y="1839854"/>
                </a:lnTo>
                <a:lnTo>
                  <a:pt x="107422" y="1839174"/>
                </a:lnTo>
                <a:lnTo>
                  <a:pt x="108782" y="1836905"/>
                </a:lnTo>
                <a:lnTo>
                  <a:pt x="110822" y="1834409"/>
                </a:lnTo>
                <a:lnTo>
                  <a:pt x="113541" y="1831687"/>
                </a:lnTo>
                <a:lnTo>
                  <a:pt x="117167" y="1828738"/>
                </a:lnTo>
                <a:lnTo>
                  <a:pt x="121020" y="1826015"/>
                </a:lnTo>
                <a:lnTo>
                  <a:pt x="129859" y="1820117"/>
                </a:lnTo>
                <a:lnTo>
                  <a:pt x="144363" y="1810135"/>
                </a:lnTo>
                <a:lnTo>
                  <a:pt x="153655" y="1804237"/>
                </a:lnTo>
                <a:lnTo>
                  <a:pt x="163853" y="1797431"/>
                </a:lnTo>
                <a:lnTo>
                  <a:pt x="175411" y="1790171"/>
                </a:lnTo>
                <a:lnTo>
                  <a:pt x="187423" y="1782912"/>
                </a:lnTo>
                <a:lnTo>
                  <a:pt x="200567" y="1775425"/>
                </a:lnTo>
                <a:lnTo>
                  <a:pt x="214391" y="1767712"/>
                </a:lnTo>
                <a:lnTo>
                  <a:pt x="228896" y="1760225"/>
                </a:lnTo>
                <a:lnTo>
                  <a:pt x="243627" y="1752966"/>
                </a:lnTo>
                <a:lnTo>
                  <a:pt x="259037" y="1746387"/>
                </a:lnTo>
                <a:lnTo>
                  <a:pt x="266743" y="1743211"/>
                </a:lnTo>
                <a:lnTo>
                  <a:pt x="274448" y="1740261"/>
                </a:lnTo>
                <a:lnTo>
                  <a:pt x="282380" y="1737085"/>
                </a:lnTo>
                <a:lnTo>
                  <a:pt x="290086" y="1734817"/>
                </a:lnTo>
                <a:lnTo>
                  <a:pt x="298018" y="1732321"/>
                </a:lnTo>
                <a:lnTo>
                  <a:pt x="305723" y="1730053"/>
                </a:lnTo>
                <a:lnTo>
                  <a:pt x="321134" y="1725742"/>
                </a:lnTo>
                <a:lnTo>
                  <a:pt x="335865" y="1722112"/>
                </a:lnTo>
                <a:lnTo>
                  <a:pt x="350142" y="1718483"/>
                </a:lnTo>
                <a:lnTo>
                  <a:pt x="363514" y="1715533"/>
                </a:lnTo>
                <a:lnTo>
                  <a:pt x="388216" y="1710089"/>
                </a:lnTo>
                <a:lnTo>
                  <a:pt x="410199" y="1705778"/>
                </a:lnTo>
                <a:lnTo>
                  <a:pt x="429009" y="1702375"/>
                </a:lnTo>
                <a:lnTo>
                  <a:pt x="444647" y="1699880"/>
                </a:lnTo>
                <a:lnTo>
                  <a:pt x="456658" y="1698065"/>
                </a:lnTo>
                <a:lnTo>
                  <a:pt x="464817" y="1696931"/>
                </a:lnTo>
                <a:lnTo>
                  <a:pt x="484534" y="1694662"/>
                </a:lnTo>
                <a:lnTo>
                  <a:pt x="491786" y="1693982"/>
                </a:lnTo>
                <a:lnTo>
                  <a:pt x="492239" y="1693528"/>
                </a:lnTo>
                <a:lnTo>
                  <a:pt x="492466" y="1693074"/>
                </a:lnTo>
                <a:lnTo>
                  <a:pt x="492692" y="1691713"/>
                </a:lnTo>
                <a:lnTo>
                  <a:pt x="493146" y="1690125"/>
                </a:lnTo>
                <a:lnTo>
                  <a:pt x="493599" y="1687856"/>
                </a:lnTo>
                <a:lnTo>
                  <a:pt x="493825" y="1684680"/>
                </a:lnTo>
                <a:lnTo>
                  <a:pt x="494052" y="1680370"/>
                </a:lnTo>
                <a:lnTo>
                  <a:pt x="492692" y="1490940"/>
                </a:lnTo>
                <a:lnTo>
                  <a:pt x="505384" y="1490940"/>
                </a:lnTo>
                <a:lnTo>
                  <a:pt x="503344" y="1373425"/>
                </a:lnTo>
                <a:lnTo>
                  <a:pt x="501078" y="1372518"/>
                </a:lnTo>
                <a:lnTo>
                  <a:pt x="496092" y="1370249"/>
                </a:lnTo>
                <a:lnTo>
                  <a:pt x="492919" y="1368888"/>
                </a:lnTo>
                <a:lnTo>
                  <a:pt x="489746" y="1366846"/>
                </a:lnTo>
                <a:lnTo>
                  <a:pt x="487027" y="1364804"/>
                </a:lnTo>
                <a:lnTo>
                  <a:pt x="484760" y="1362762"/>
                </a:lnTo>
                <a:lnTo>
                  <a:pt x="483854" y="1361401"/>
                </a:lnTo>
                <a:lnTo>
                  <a:pt x="482947" y="1359813"/>
                </a:lnTo>
                <a:lnTo>
                  <a:pt x="480908" y="1355730"/>
                </a:lnTo>
                <a:lnTo>
                  <a:pt x="479321" y="1350966"/>
                </a:lnTo>
                <a:lnTo>
                  <a:pt x="478188" y="1345748"/>
                </a:lnTo>
                <a:lnTo>
                  <a:pt x="477508" y="1340303"/>
                </a:lnTo>
                <a:lnTo>
                  <a:pt x="477055" y="1337808"/>
                </a:lnTo>
                <a:lnTo>
                  <a:pt x="477055" y="1335539"/>
                </a:lnTo>
                <a:lnTo>
                  <a:pt x="477508" y="1333270"/>
                </a:lnTo>
                <a:lnTo>
                  <a:pt x="477961" y="1331229"/>
                </a:lnTo>
                <a:lnTo>
                  <a:pt x="478641" y="1329641"/>
                </a:lnTo>
                <a:lnTo>
                  <a:pt x="479321" y="1328279"/>
                </a:lnTo>
                <a:lnTo>
                  <a:pt x="481814" y="1325784"/>
                </a:lnTo>
                <a:lnTo>
                  <a:pt x="484987" y="1323062"/>
                </a:lnTo>
                <a:lnTo>
                  <a:pt x="488386" y="1320339"/>
                </a:lnTo>
                <a:lnTo>
                  <a:pt x="489519" y="1319205"/>
                </a:lnTo>
                <a:lnTo>
                  <a:pt x="490426" y="1317844"/>
                </a:lnTo>
                <a:lnTo>
                  <a:pt x="491332" y="1316709"/>
                </a:lnTo>
                <a:lnTo>
                  <a:pt x="491332" y="1315802"/>
                </a:lnTo>
                <a:lnTo>
                  <a:pt x="491332" y="1315348"/>
                </a:lnTo>
                <a:lnTo>
                  <a:pt x="491106" y="1314894"/>
                </a:lnTo>
                <a:lnTo>
                  <a:pt x="489973" y="1314214"/>
                </a:lnTo>
                <a:lnTo>
                  <a:pt x="488613" y="1313987"/>
                </a:lnTo>
                <a:lnTo>
                  <a:pt x="486120" y="1313760"/>
                </a:lnTo>
                <a:lnTo>
                  <a:pt x="482947" y="1313760"/>
                </a:lnTo>
                <a:lnTo>
                  <a:pt x="478641" y="1313987"/>
                </a:lnTo>
                <a:lnTo>
                  <a:pt x="433315" y="1318524"/>
                </a:lnTo>
                <a:lnTo>
                  <a:pt x="409519" y="1320793"/>
                </a:lnTo>
                <a:lnTo>
                  <a:pt x="388443" y="1322835"/>
                </a:lnTo>
                <a:lnTo>
                  <a:pt x="383684" y="1323288"/>
                </a:lnTo>
                <a:lnTo>
                  <a:pt x="379378" y="1323742"/>
                </a:lnTo>
                <a:lnTo>
                  <a:pt x="375072" y="1323742"/>
                </a:lnTo>
                <a:lnTo>
                  <a:pt x="370539" y="1323742"/>
                </a:lnTo>
                <a:lnTo>
                  <a:pt x="366460" y="1323062"/>
                </a:lnTo>
                <a:lnTo>
                  <a:pt x="362154" y="1322608"/>
                </a:lnTo>
                <a:lnTo>
                  <a:pt x="358074" y="1321927"/>
                </a:lnTo>
                <a:lnTo>
                  <a:pt x="353768" y="1321247"/>
                </a:lnTo>
                <a:lnTo>
                  <a:pt x="349463" y="1319885"/>
                </a:lnTo>
                <a:lnTo>
                  <a:pt x="345383" y="1318524"/>
                </a:lnTo>
                <a:lnTo>
                  <a:pt x="341077" y="1316936"/>
                </a:lnTo>
                <a:lnTo>
                  <a:pt x="336771" y="1314894"/>
                </a:lnTo>
                <a:lnTo>
                  <a:pt x="332012" y="1312853"/>
                </a:lnTo>
                <a:lnTo>
                  <a:pt x="327479" y="1310811"/>
                </a:lnTo>
                <a:lnTo>
                  <a:pt x="317508" y="1305366"/>
                </a:lnTo>
                <a:lnTo>
                  <a:pt x="313428" y="1302644"/>
                </a:lnTo>
                <a:lnTo>
                  <a:pt x="308896" y="1299468"/>
                </a:lnTo>
                <a:lnTo>
                  <a:pt x="304590" y="1296519"/>
                </a:lnTo>
                <a:lnTo>
                  <a:pt x="300737" y="1293343"/>
                </a:lnTo>
                <a:lnTo>
                  <a:pt x="296431" y="1290166"/>
                </a:lnTo>
                <a:lnTo>
                  <a:pt x="292579" y="1286764"/>
                </a:lnTo>
                <a:lnTo>
                  <a:pt x="284647" y="1279277"/>
                </a:lnTo>
                <a:lnTo>
                  <a:pt x="276941" y="1271337"/>
                </a:lnTo>
                <a:lnTo>
                  <a:pt x="269689" y="1262943"/>
                </a:lnTo>
                <a:lnTo>
                  <a:pt x="262664" y="1254095"/>
                </a:lnTo>
                <a:lnTo>
                  <a:pt x="255638" y="1244794"/>
                </a:lnTo>
                <a:lnTo>
                  <a:pt x="248839" y="1235039"/>
                </a:lnTo>
                <a:lnTo>
                  <a:pt x="242493" y="1225057"/>
                </a:lnTo>
                <a:lnTo>
                  <a:pt x="236148" y="1215075"/>
                </a:lnTo>
                <a:lnTo>
                  <a:pt x="230029" y="1204412"/>
                </a:lnTo>
                <a:lnTo>
                  <a:pt x="224137" y="1193523"/>
                </a:lnTo>
                <a:lnTo>
                  <a:pt x="218697" y="1182634"/>
                </a:lnTo>
                <a:lnTo>
                  <a:pt x="213258" y="1171744"/>
                </a:lnTo>
                <a:lnTo>
                  <a:pt x="208046" y="1160628"/>
                </a:lnTo>
                <a:lnTo>
                  <a:pt x="202833" y="1149512"/>
                </a:lnTo>
                <a:lnTo>
                  <a:pt x="198074" y="1138396"/>
                </a:lnTo>
                <a:lnTo>
                  <a:pt x="189009" y="1116163"/>
                </a:lnTo>
                <a:lnTo>
                  <a:pt x="180624" y="1094611"/>
                </a:lnTo>
                <a:lnTo>
                  <a:pt x="172918" y="1073740"/>
                </a:lnTo>
                <a:lnTo>
                  <a:pt x="159321" y="1035854"/>
                </a:lnTo>
                <a:lnTo>
                  <a:pt x="153202" y="1019747"/>
                </a:lnTo>
                <a:lnTo>
                  <a:pt x="147989" y="1005681"/>
                </a:lnTo>
                <a:lnTo>
                  <a:pt x="138924" y="982314"/>
                </a:lnTo>
                <a:lnTo>
                  <a:pt x="131445" y="964392"/>
                </a:lnTo>
                <a:lnTo>
                  <a:pt x="126006" y="951007"/>
                </a:lnTo>
                <a:lnTo>
                  <a:pt x="121927" y="941252"/>
                </a:lnTo>
                <a:lnTo>
                  <a:pt x="118754" y="934900"/>
                </a:lnTo>
                <a:lnTo>
                  <a:pt x="117167" y="931270"/>
                </a:lnTo>
                <a:lnTo>
                  <a:pt x="115581" y="929002"/>
                </a:lnTo>
                <a:lnTo>
                  <a:pt x="54391" y="929002"/>
                </a:lnTo>
                <a:lnTo>
                  <a:pt x="50765" y="929002"/>
                </a:lnTo>
                <a:lnTo>
                  <a:pt x="47139" y="928321"/>
                </a:lnTo>
                <a:lnTo>
                  <a:pt x="43966" y="927640"/>
                </a:lnTo>
                <a:lnTo>
                  <a:pt x="40793" y="926733"/>
                </a:lnTo>
                <a:lnTo>
                  <a:pt x="37621" y="925599"/>
                </a:lnTo>
                <a:lnTo>
                  <a:pt x="34674" y="924011"/>
                </a:lnTo>
                <a:lnTo>
                  <a:pt x="31955" y="922196"/>
                </a:lnTo>
                <a:lnTo>
                  <a:pt x="29009" y="920154"/>
                </a:lnTo>
                <a:lnTo>
                  <a:pt x="26289" y="918112"/>
                </a:lnTo>
                <a:lnTo>
                  <a:pt x="23570" y="915390"/>
                </a:lnTo>
                <a:lnTo>
                  <a:pt x="21077" y="912441"/>
                </a:lnTo>
                <a:lnTo>
                  <a:pt x="18357" y="909491"/>
                </a:lnTo>
                <a:lnTo>
                  <a:pt x="12918" y="902686"/>
                </a:lnTo>
                <a:lnTo>
                  <a:pt x="7706" y="894745"/>
                </a:lnTo>
                <a:lnTo>
                  <a:pt x="4986" y="890435"/>
                </a:lnTo>
                <a:lnTo>
                  <a:pt x="2946" y="886805"/>
                </a:lnTo>
                <a:lnTo>
                  <a:pt x="1360" y="883175"/>
                </a:lnTo>
                <a:lnTo>
                  <a:pt x="453" y="879999"/>
                </a:lnTo>
                <a:lnTo>
                  <a:pt x="0" y="877277"/>
                </a:lnTo>
                <a:lnTo>
                  <a:pt x="0" y="874555"/>
                </a:lnTo>
                <a:lnTo>
                  <a:pt x="227" y="873647"/>
                </a:lnTo>
                <a:lnTo>
                  <a:pt x="680" y="872286"/>
                </a:lnTo>
                <a:lnTo>
                  <a:pt x="1133" y="871379"/>
                </a:lnTo>
                <a:lnTo>
                  <a:pt x="1813" y="870471"/>
                </a:lnTo>
                <a:lnTo>
                  <a:pt x="2720" y="869337"/>
                </a:lnTo>
                <a:lnTo>
                  <a:pt x="3626" y="868656"/>
                </a:lnTo>
                <a:lnTo>
                  <a:pt x="6346" y="867068"/>
                </a:lnTo>
                <a:lnTo>
                  <a:pt x="9519" y="866161"/>
                </a:lnTo>
                <a:lnTo>
                  <a:pt x="13598" y="865253"/>
                </a:lnTo>
                <a:lnTo>
                  <a:pt x="18357" y="864573"/>
                </a:lnTo>
                <a:lnTo>
                  <a:pt x="23796" y="864346"/>
                </a:lnTo>
                <a:lnTo>
                  <a:pt x="29915" y="864346"/>
                </a:lnTo>
                <a:lnTo>
                  <a:pt x="36941" y="865026"/>
                </a:lnTo>
                <a:lnTo>
                  <a:pt x="62550" y="866161"/>
                </a:lnTo>
                <a:lnTo>
                  <a:pt x="80227" y="866841"/>
                </a:lnTo>
                <a:lnTo>
                  <a:pt x="93598" y="867068"/>
                </a:lnTo>
                <a:lnTo>
                  <a:pt x="91105" y="854818"/>
                </a:lnTo>
                <a:lnTo>
                  <a:pt x="88159" y="840298"/>
                </a:lnTo>
                <a:lnTo>
                  <a:pt x="83853" y="821923"/>
                </a:lnTo>
                <a:lnTo>
                  <a:pt x="78867" y="800371"/>
                </a:lnTo>
                <a:lnTo>
                  <a:pt x="73201" y="776550"/>
                </a:lnTo>
                <a:lnTo>
                  <a:pt x="66629" y="751822"/>
                </a:lnTo>
                <a:lnTo>
                  <a:pt x="63003" y="739118"/>
                </a:lnTo>
                <a:lnTo>
                  <a:pt x="59377" y="726414"/>
                </a:lnTo>
                <a:lnTo>
                  <a:pt x="55978" y="714617"/>
                </a:lnTo>
                <a:lnTo>
                  <a:pt x="53031" y="703727"/>
                </a:lnTo>
                <a:lnTo>
                  <a:pt x="50765" y="693745"/>
                </a:lnTo>
                <a:lnTo>
                  <a:pt x="49179" y="684898"/>
                </a:lnTo>
                <a:lnTo>
                  <a:pt x="48046" y="676958"/>
                </a:lnTo>
                <a:lnTo>
                  <a:pt x="47592" y="669698"/>
                </a:lnTo>
                <a:lnTo>
                  <a:pt x="47592" y="666522"/>
                </a:lnTo>
                <a:lnTo>
                  <a:pt x="47819" y="663800"/>
                </a:lnTo>
                <a:lnTo>
                  <a:pt x="48046" y="661077"/>
                </a:lnTo>
                <a:lnTo>
                  <a:pt x="48499" y="658582"/>
                </a:lnTo>
                <a:lnTo>
                  <a:pt x="48952" y="656313"/>
                </a:lnTo>
                <a:lnTo>
                  <a:pt x="49632" y="654044"/>
                </a:lnTo>
                <a:lnTo>
                  <a:pt x="50765" y="652230"/>
                </a:lnTo>
                <a:lnTo>
                  <a:pt x="51672" y="650868"/>
                </a:lnTo>
                <a:lnTo>
                  <a:pt x="53031" y="649280"/>
                </a:lnTo>
                <a:lnTo>
                  <a:pt x="54391" y="648146"/>
                </a:lnTo>
                <a:lnTo>
                  <a:pt x="55978" y="647239"/>
                </a:lnTo>
                <a:lnTo>
                  <a:pt x="57564" y="646331"/>
                </a:lnTo>
                <a:lnTo>
                  <a:pt x="59377" y="645877"/>
                </a:lnTo>
                <a:lnTo>
                  <a:pt x="61417" y="645651"/>
                </a:lnTo>
                <a:lnTo>
                  <a:pt x="63683" y="645424"/>
                </a:lnTo>
                <a:lnTo>
                  <a:pt x="65723" y="645651"/>
                </a:lnTo>
                <a:lnTo>
                  <a:pt x="68216" y="645877"/>
                </a:lnTo>
                <a:lnTo>
                  <a:pt x="70708" y="646104"/>
                </a:lnTo>
                <a:lnTo>
                  <a:pt x="76374" y="647692"/>
                </a:lnTo>
                <a:lnTo>
                  <a:pt x="87479" y="651095"/>
                </a:lnTo>
                <a:lnTo>
                  <a:pt x="91785" y="652910"/>
                </a:lnTo>
                <a:lnTo>
                  <a:pt x="95864" y="654498"/>
                </a:lnTo>
                <a:lnTo>
                  <a:pt x="99490" y="656313"/>
                </a:lnTo>
                <a:lnTo>
                  <a:pt x="102663" y="658355"/>
                </a:lnTo>
                <a:lnTo>
                  <a:pt x="105383" y="660170"/>
                </a:lnTo>
                <a:lnTo>
                  <a:pt x="107876" y="662211"/>
                </a:lnTo>
                <a:lnTo>
                  <a:pt x="110142" y="664707"/>
                </a:lnTo>
                <a:lnTo>
                  <a:pt x="112182" y="667202"/>
                </a:lnTo>
                <a:lnTo>
                  <a:pt x="113995" y="669925"/>
                </a:lnTo>
                <a:lnTo>
                  <a:pt x="115354" y="673101"/>
                </a:lnTo>
                <a:lnTo>
                  <a:pt x="116941" y="676731"/>
                </a:lnTo>
                <a:lnTo>
                  <a:pt x="118301" y="680587"/>
                </a:lnTo>
                <a:lnTo>
                  <a:pt x="121020" y="689662"/>
                </a:lnTo>
                <a:lnTo>
                  <a:pt x="131445" y="730043"/>
                </a:lnTo>
                <a:lnTo>
                  <a:pt x="147083" y="792204"/>
                </a:lnTo>
                <a:lnTo>
                  <a:pt x="167706" y="874555"/>
                </a:lnTo>
                <a:lnTo>
                  <a:pt x="264023" y="879772"/>
                </a:lnTo>
                <a:lnTo>
                  <a:pt x="264023" y="877050"/>
                </a:lnTo>
                <a:lnTo>
                  <a:pt x="264703" y="869110"/>
                </a:lnTo>
                <a:lnTo>
                  <a:pt x="266290" y="857540"/>
                </a:lnTo>
                <a:lnTo>
                  <a:pt x="267423" y="850280"/>
                </a:lnTo>
                <a:lnTo>
                  <a:pt x="269009" y="842567"/>
                </a:lnTo>
                <a:lnTo>
                  <a:pt x="270822" y="834400"/>
                </a:lnTo>
                <a:lnTo>
                  <a:pt x="273088" y="825779"/>
                </a:lnTo>
                <a:lnTo>
                  <a:pt x="275355" y="816932"/>
                </a:lnTo>
                <a:lnTo>
                  <a:pt x="278528" y="808084"/>
                </a:lnTo>
                <a:lnTo>
                  <a:pt x="281927" y="799236"/>
                </a:lnTo>
                <a:lnTo>
                  <a:pt x="286006" y="790162"/>
                </a:lnTo>
                <a:lnTo>
                  <a:pt x="288273" y="786078"/>
                </a:lnTo>
                <a:lnTo>
                  <a:pt x="290539" y="781768"/>
                </a:lnTo>
                <a:lnTo>
                  <a:pt x="293258" y="777684"/>
                </a:lnTo>
                <a:lnTo>
                  <a:pt x="295751" y="773601"/>
                </a:lnTo>
                <a:lnTo>
                  <a:pt x="301190" y="765661"/>
                </a:lnTo>
                <a:lnTo>
                  <a:pt x="306176" y="757494"/>
                </a:lnTo>
                <a:lnTo>
                  <a:pt x="310936" y="749327"/>
                </a:lnTo>
                <a:lnTo>
                  <a:pt x="315015" y="740933"/>
                </a:lnTo>
                <a:lnTo>
                  <a:pt x="319094" y="731858"/>
                </a:lnTo>
                <a:lnTo>
                  <a:pt x="322720" y="722784"/>
                </a:lnTo>
                <a:lnTo>
                  <a:pt x="326573" y="713256"/>
                </a:lnTo>
                <a:lnTo>
                  <a:pt x="329746" y="703500"/>
                </a:lnTo>
                <a:lnTo>
                  <a:pt x="332919" y="693065"/>
                </a:lnTo>
                <a:lnTo>
                  <a:pt x="335865" y="682175"/>
                </a:lnTo>
                <a:lnTo>
                  <a:pt x="338811" y="670605"/>
                </a:lnTo>
                <a:lnTo>
                  <a:pt x="341531" y="658582"/>
                </a:lnTo>
                <a:lnTo>
                  <a:pt x="344477" y="645877"/>
                </a:lnTo>
                <a:lnTo>
                  <a:pt x="347423" y="632493"/>
                </a:lnTo>
                <a:lnTo>
                  <a:pt x="352862" y="603454"/>
                </a:lnTo>
                <a:lnTo>
                  <a:pt x="355808" y="588027"/>
                </a:lnTo>
                <a:lnTo>
                  <a:pt x="359208" y="572374"/>
                </a:lnTo>
                <a:lnTo>
                  <a:pt x="363514" y="556494"/>
                </a:lnTo>
                <a:lnTo>
                  <a:pt x="368046" y="540840"/>
                </a:lnTo>
                <a:lnTo>
                  <a:pt x="373032" y="525187"/>
                </a:lnTo>
                <a:lnTo>
                  <a:pt x="378244" y="509987"/>
                </a:lnTo>
                <a:lnTo>
                  <a:pt x="383684" y="494787"/>
                </a:lnTo>
                <a:lnTo>
                  <a:pt x="389576" y="480041"/>
                </a:lnTo>
                <a:lnTo>
                  <a:pt x="395695" y="465975"/>
                </a:lnTo>
                <a:lnTo>
                  <a:pt x="401587" y="452591"/>
                </a:lnTo>
                <a:lnTo>
                  <a:pt x="407706" y="439659"/>
                </a:lnTo>
                <a:lnTo>
                  <a:pt x="413825" y="427636"/>
                </a:lnTo>
                <a:lnTo>
                  <a:pt x="419718" y="416519"/>
                </a:lnTo>
                <a:lnTo>
                  <a:pt x="425610" y="406538"/>
                </a:lnTo>
                <a:lnTo>
                  <a:pt x="431276" y="397236"/>
                </a:lnTo>
                <a:lnTo>
                  <a:pt x="436715" y="389523"/>
                </a:lnTo>
                <a:lnTo>
                  <a:pt x="446913" y="375911"/>
                </a:lnTo>
                <a:lnTo>
                  <a:pt x="456432" y="364114"/>
                </a:lnTo>
                <a:lnTo>
                  <a:pt x="465270" y="353225"/>
                </a:lnTo>
                <a:lnTo>
                  <a:pt x="473202" y="343470"/>
                </a:lnTo>
                <a:lnTo>
                  <a:pt x="487027" y="327136"/>
                </a:lnTo>
                <a:lnTo>
                  <a:pt x="492919" y="319649"/>
                </a:lnTo>
                <a:lnTo>
                  <a:pt x="497905" y="312616"/>
                </a:lnTo>
                <a:lnTo>
                  <a:pt x="499491" y="311255"/>
                </a:lnTo>
                <a:lnTo>
                  <a:pt x="500851" y="309440"/>
                </a:lnTo>
                <a:lnTo>
                  <a:pt x="504477" y="306264"/>
                </a:lnTo>
                <a:lnTo>
                  <a:pt x="508556" y="303315"/>
                </a:lnTo>
                <a:lnTo>
                  <a:pt x="513316" y="300366"/>
                </a:lnTo>
                <a:lnTo>
                  <a:pt x="518528" y="297644"/>
                </a:lnTo>
                <a:lnTo>
                  <a:pt x="524194" y="295148"/>
                </a:lnTo>
                <a:lnTo>
                  <a:pt x="530086" y="292653"/>
                </a:lnTo>
                <a:lnTo>
                  <a:pt x="536432" y="290157"/>
                </a:lnTo>
                <a:lnTo>
                  <a:pt x="542551" y="287888"/>
                </a:lnTo>
                <a:lnTo>
                  <a:pt x="548896" y="285847"/>
                </a:lnTo>
                <a:lnTo>
                  <a:pt x="561134" y="282217"/>
                </a:lnTo>
                <a:lnTo>
                  <a:pt x="572466" y="279268"/>
                </a:lnTo>
                <a:lnTo>
                  <a:pt x="582437" y="276999"/>
                </a:lnTo>
                <a:lnTo>
                  <a:pt x="586970" y="276319"/>
                </a:lnTo>
                <a:lnTo>
                  <a:pt x="591956" y="275638"/>
                </a:lnTo>
                <a:lnTo>
                  <a:pt x="596942" y="275411"/>
                </a:lnTo>
                <a:lnTo>
                  <a:pt x="601928" y="275411"/>
                </a:lnTo>
                <a:lnTo>
                  <a:pt x="612579" y="275638"/>
                </a:lnTo>
                <a:lnTo>
                  <a:pt x="623004" y="275865"/>
                </a:lnTo>
                <a:lnTo>
                  <a:pt x="627990" y="275865"/>
                </a:lnTo>
                <a:lnTo>
                  <a:pt x="632523" y="275638"/>
                </a:lnTo>
                <a:lnTo>
                  <a:pt x="636829" y="275184"/>
                </a:lnTo>
                <a:lnTo>
                  <a:pt x="640455" y="274504"/>
                </a:lnTo>
                <a:lnTo>
                  <a:pt x="642041" y="274050"/>
                </a:lnTo>
                <a:lnTo>
                  <a:pt x="643401" y="273143"/>
                </a:lnTo>
                <a:lnTo>
                  <a:pt x="644987" y="272462"/>
                </a:lnTo>
                <a:lnTo>
                  <a:pt x="645894" y="271781"/>
                </a:lnTo>
                <a:lnTo>
                  <a:pt x="646800" y="270647"/>
                </a:lnTo>
                <a:lnTo>
                  <a:pt x="647707" y="269513"/>
                </a:lnTo>
                <a:lnTo>
                  <a:pt x="648160" y="268378"/>
                </a:lnTo>
                <a:lnTo>
                  <a:pt x="648613" y="267017"/>
                </a:lnTo>
                <a:lnTo>
                  <a:pt x="650200" y="256808"/>
                </a:lnTo>
                <a:lnTo>
                  <a:pt x="650880" y="248188"/>
                </a:lnTo>
                <a:lnTo>
                  <a:pt x="651333" y="238659"/>
                </a:lnTo>
                <a:lnTo>
                  <a:pt x="651333" y="225955"/>
                </a:lnTo>
                <a:lnTo>
                  <a:pt x="651559" y="204176"/>
                </a:lnTo>
                <a:lnTo>
                  <a:pt x="652013" y="176726"/>
                </a:lnTo>
                <a:lnTo>
                  <a:pt x="652919" y="143150"/>
                </a:lnTo>
                <a:lnTo>
                  <a:pt x="652013" y="133395"/>
                </a:lnTo>
                <a:lnTo>
                  <a:pt x="651786" y="127270"/>
                </a:lnTo>
                <a:lnTo>
                  <a:pt x="651786" y="121145"/>
                </a:lnTo>
                <a:lnTo>
                  <a:pt x="651786" y="114566"/>
                </a:lnTo>
                <a:lnTo>
                  <a:pt x="652239" y="107533"/>
                </a:lnTo>
                <a:lnTo>
                  <a:pt x="653146" y="100273"/>
                </a:lnTo>
                <a:lnTo>
                  <a:pt x="654052" y="92787"/>
                </a:lnTo>
                <a:lnTo>
                  <a:pt x="655865" y="85527"/>
                </a:lnTo>
                <a:lnTo>
                  <a:pt x="658132" y="77814"/>
                </a:lnTo>
                <a:lnTo>
                  <a:pt x="659265" y="73957"/>
                </a:lnTo>
                <a:lnTo>
                  <a:pt x="660851" y="70327"/>
                </a:lnTo>
                <a:lnTo>
                  <a:pt x="662438" y="66471"/>
                </a:lnTo>
                <a:lnTo>
                  <a:pt x="664251" y="62841"/>
                </a:lnTo>
                <a:lnTo>
                  <a:pt x="666517" y="59211"/>
                </a:lnTo>
                <a:lnTo>
                  <a:pt x="668783" y="55355"/>
                </a:lnTo>
                <a:lnTo>
                  <a:pt x="670823" y="51952"/>
                </a:lnTo>
                <a:lnTo>
                  <a:pt x="673542" y="48549"/>
                </a:lnTo>
                <a:lnTo>
                  <a:pt x="676715" y="44919"/>
                </a:lnTo>
                <a:lnTo>
                  <a:pt x="679888" y="41516"/>
                </a:lnTo>
                <a:lnTo>
                  <a:pt x="683061" y="38340"/>
                </a:lnTo>
                <a:lnTo>
                  <a:pt x="686687" y="35164"/>
                </a:lnTo>
                <a:lnTo>
                  <a:pt x="694392" y="29039"/>
                </a:lnTo>
                <a:lnTo>
                  <a:pt x="702098" y="23594"/>
                </a:lnTo>
                <a:lnTo>
                  <a:pt x="710030" y="19057"/>
                </a:lnTo>
                <a:lnTo>
                  <a:pt x="717962" y="14746"/>
                </a:lnTo>
                <a:lnTo>
                  <a:pt x="726120" y="11116"/>
                </a:lnTo>
                <a:lnTo>
                  <a:pt x="734279" y="7713"/>
                </a:lnTo>
                <a:lnTo>
                  <a:pt x="742664" y="4991"/>
                </a:lnTo>
                <a:lnTo>
                  <a:pt x="751503" y="3176"/>
                </a:lnTo>
                <a:lnTo>
                  <a:pt x="760115" y="1588"/>
                </a:lnTo>
                <a:lnTo>
                  <a:pt x="768953" y="681"/>
                </a:lnTo>
                <a:lnTo>
                  <a:pt x="778019" y="0"/>
                </a:lnTo>
                <a:close/>
              </a:path>
            </a:pathLst>
          </a:custGeom>
          <a:solidFill>
            <a:srgbClr val="FFA52A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KSO_Shape"/>
          <p:cNvSpPr>
            <a:spLocks/>
          </p:cNvSpPr>
          <p:nvPr/>
        </p:nvSpPr>
        <p:spPr bwMode="auto">
          <a:xfrm>
            <a:off x="10070350" y="4394864"/>
            <a:ext cx="513118" cy="623221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63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KSO_Shape"/>
          <p:cNvSpPr>
            <a:spLocks/>
          </p:cNvSpPr>
          <p:nvPr/>
        </p:nvSpPr>
        <p:spPr bwMode="auto">
          <a:xfrm>
            <a:off x="1440884" y="2119959"/>
            <a:ext cx="497023" cy="661228"/>
          </a:xfrm>
          <a:custGeom>
            <a:avLst/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rgbClr val="A9571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44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52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9431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/>
      <p:bldP spid="77" grpId="0"/>
      <p:bldP spid="78" grpId="0"/>
      <p:bldP spid="79" grpId="0"/>
      <p:bldP spid="8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81" grpId="0" animBg="1"/>
      <p:bldP spid="82" grpId="0" animBg="1"/>
      <p:bldP spid="83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228261" y="1916724"/>
            <a:ext cx="2725046" cy="2077031"/>
            <a:chOff x="6566394" y="2021434"/>
            <a:chExt cx="2873914" cy="2190498"/>
          </a:xfrm>
          <a:solidFill>
            <a:srgbClr val="E20464"/>
          </a:soli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rgbClr val="EFA9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70838" y="1916725"/>
            <a:ext cx="2715815" cy="2066789"/>
            <a:chOff x="3236480" y="2021433"/>
            <a:chExt cx="2864179" cy="2179697"/>
          </a:xfrm>
          <a:solidFill>
            <a:srgbClr val="252726"/>
          </a:soli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6965"/>
                <a:gd name="connsiteY0" fmla="*/ 1568040 h 1568040"/>
                <a:gd name="connsiteX1" fmla="*/ 937405 w 2016965"/>
                <a:gd name="connsiteY1" fmla="*/ 0 h 1568040"/>
                <a:gd name="connsiteX2" fmla="*/ 1921513 w 2016965"/>
                <a:gd name="connsiteY2" fmla="*/ 24603 h 1568040"/>
                <a:gd name="connsiteX3" fmla="*/ 2016965 w 2016965"/>
                <a:gd name="connsiteY3" fmla="*/ 118448 h 1568040"/>
                <a:gd name="connsiteX4" fmla="*/ 1019414 w 2016965"/>
                <a:gd name="connsiteY4" fmla="*/ 1566371 h 1568040"/>
                <a:gd name="connsiteX5" fmla="*/ 0 w 2016965"/>
                <a:gd name="connsiteY5" fmla="*/ 1568040 h 1568040"/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rgbClr val="AB58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28261" y="3986853"/>
            <a:ext cx="2725647" cy="2038237"/>
            <a:chOff x="6566394" y="4204652"/>
            <a:chExt cx="2874548" cy="2149585"/>
          </a:xfrm>
          <a:solidFill>
            <a:srgbClr val="252726"/>
          </a:soli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rgbClr val="FC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6481" y="3968462"/>
            <a:ext cx="2720170" cy="2075565"/>
            <a:chOff x="3231887" y="4185258"/>
            <a:chExt cx="2868772" cy="2188952"/>
          </a:xfrm>
          <a:solidFill>
            <a:srgbClr val="E20464"/>
          </a:soli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rgbClr val="CD78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55313" y="2599798"/>
            <a:ext cx="4271783" cy="2666057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12" tIns="60956" rIns="121912" bIns="6095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12" tIns="60956" rIns="121912" bIns="6095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12" tIns="60956" rIns="121912" bIns="6095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12" tIns="60956" rIns="121912" bIns="6095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12" tIns="60956" rIns="121912" bIns="6095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794826" y="3028217"/>
            <a:ext cx="2514430" cy="878908"/>
          </a:xfrm>
          <a:prstGeom prst="rect">
            <a:avLst/>
          </a:prstGeom>
          <a:noFill/>
        </p:spPr>
        <p:txBody>
          <a:bodyPr wrap="square" lIns="81229" tIns="40615" rIns="81229" bIns="406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794826" y="2717513"/>
            <a:ext cx="2304342" cy="384073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794826" y="4789380"/>
            <a:ext cx="2514430" cy="878908"/>
          </a:xfrm>
          <a:prstGeom prst="rect">
            <a:avLst/>
          </a:prstGeom>
          <a:noFill/>
        </p:spPr>
        <p:txBody>
          <a:bodyPr wrap="square" lIns="81229" tIns="40615" rIns="81229" bIns="406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794826" y="4478676"/>
            <a:ext cx="2304342" cy="384073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8882629" y="3028217"/>
            <a:ext cx="2514430" cy="878908"/>
          </a:xfrm>
          <a:prstGeom prst="rect">
            <a:avLst/>
          </a:prstGeom>
          <a:noFill/>
        </p:spPr>
        <p:txBody>
          <a:bodyPr wrap="square" lIns="81229" tIns="40615" rIns="81229" bIns="406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8882629" y="2717513"/>
            <a:ext cx="2304342" cy="384073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8882629" y="4789380"/>
            <a:ext cx="2514430" cy="878908"/>
          </a:xfrm>
          <a:prstGeom prst="rect">
            <a:avLst/>
          </a:prstGeom>
          <a:noFill/>
        </p:spPr>
        <p:txBody>
          <a:bodyPr wrap="square" lIns="81229" tIns="40615" rIns="81229" bIns="406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8882629" y="4478676"/>
            <a:ext cx="2304342" cy="384073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48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982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第五章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en-US" altLang="zh-CN" sz="18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总体思路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完成方法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具体目标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保障措施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sp>
        <p:nvSpPr>
          <p:cNvPr id="47" name="Freeform 206"/>
          <p:cNvSpPr>
            <a:spLocks noChangeAspect="1" noEditPoints="1"/>
          </p:cNvSpPr>
          <p:nvPr/>
        </p:nvSpPr>
        <p:spPr bwMode="auto">
          <a:xfrm>
            <a:off x="3543322" y="2147253"/>
            <a:ext cx="932066" cy="112667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11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9477761" y="2609767"/>
            <a:ext cx="1528156" cy="1528156"/>
            <a:chOff x="5252030" y="2008764"/>
            <a:chExt cx="809336" cy="809336"/>
          </a:xfrm>
          <a:solidFill>
            <a:srgbClr val="AD5410"/>
          </a:solidFill>
        </p:grpSpPr>
        <p:sp>
          <p:nvSpPr>
            <p:cNvPr id="33" name="椭圆 3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101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609258" y="2985127"/>
            <a:ext cx="141577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09">
              <a:defRPr/>
            </a:pPr>
            <a:r>
              <a:rPr lang="en-US" altLang="zh-CN" sz="4320" i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itchFamily="34" charset="-122"/>
              </a:rPr>
              <a:t>2016</a:t>
            </a:r>
            <a:endParaRPr lang="zh-CN" altLang="en-US" sz="4320" i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auto">
          <a:xfrm>
            <a:off x="904753" y="2878593"/>
            <a:ext cx="8019438" cy="1099048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>
            <a:outerShdw blurRad="508000" dist="177800" dir="1860000" algn="ctr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marL="428598" indent="-428598">
              <a:lnSpc>
                <a:spcPct val="120000"/>
              </a:lnSpc>
              <a:defRPr/>
            </a:pPr>
            <a:endParaRPr lang="zh-CN" altLang="en-US" sz="1440" kern="0" dirty="0">
              <a:solidFill>
                <a:srgbClr val="64646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6332469" y="2862896"/>
            <a:ext cx="680710" cy="1125715"/>
          </a:xfrm>
          <a:prstGeom prst="chevron">
            <a:avLst>
              <a:gd name="adj" fmla="val 55472"/>
            </a:avLst>
          </a:prstGeom>
          <a:solidFill>
            <a:srgbClr val="FCA52C"/>
          </a:solidFill>
          <a:ln w="25400" cap="flat" cmpd="sng" algn="ctr">
            <a:noFill/>
            <a:prstDash val="solid"/>
          </a:ln>
          <a:effectLst>
            <a:outerShdw blurRad="508000" dist="177800" dir="1860000" algn="ctr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40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4190410" y="2862896"/>
            <a:ext cx="680710" cy="1125715"/>
          </a:xfrm>
          <a:prstGeom prst="chevron">
            <a:avLst>
              <a:gd name="adj" fmla="val 55472"/>
            </a:avLst>
          </a:prstGeom>
          <a:solidFill>
            <a:srgbClr val="C98033"/>
          </a:solidFill>
          <a:ln w="25400" cap="flat" cmpd="sng" algn="ctr">
            <a:noFill/>
            <a:prstDash val="solid"/>
          </a:ln>
          <a:effectLst>
            <a:outerShdw blurRad="508000" dist="177800" dir="1860000" algn="ctr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40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2048349" y="2862896"/>
            <a:ext cx="680710" cy="1125715"/>
          </a:xfrm>
          <a:prstGeom prst="chevron">
            <a:avLst>
              <a:gd name="adj" fmla="val 55472"/>
            </a:avLst>
          </a:prstGeom>
          <a:solidFill>
            <a:srgbClr val="AD5410"/>
          </a:solidFill>
          <a:ln w="25400" cap="flat" cmpd="sng" algn="ctr">
            <a:noFill/>
            <a:prstDash val="solid"/>
          </a:ln>
          <a:effectLst>
            <a:outerShdw blurRad="508000" dist="177800" dir="1860000" algn="ctr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40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AutoShape 8"/>
          <p:cNvSpPr>
            <a:spLocks noChangeArrowheads="1"/>
          </p:cNvSpPr>
          <p:nvPr/>
        </p:nvSpPr>
        <p:spPr bwMode="auto">
          <a:xfrm>
            <a:off x="8474531" y="2862896"/>
            <a:ext cx="680710" cy="1125715"/>
          </a:xfrm>
          <a:prstGeom prst="chevron">
            <a:avLst>
              <a:gd name="adj" fmla="val 55472"/>
            </a:avLst>
          </a:prstGeom>
          <a:solidFill>
            <a:srgbClr val="FFC633"/>
          </a:solidFill>
          <a:ln w="25400" cap="flat" cmpd="sng" algn="ctr">
            <a:noFill/>
            <a:prstDash val="solid"/>
          </a:ln>
          <a:effectLst>
            <a:outerShdw blurRad="508000" dist="177800" dir="1860000" algn="ctr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40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6077" y="3206543"/>
            <a:ext cx="671979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1707" kern="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2012</a:t>
            </a:r>
            <a:endParaRPr lang="zh-CN" altLang="en-US" sz="1707" kern="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68137" y="3206543"/>
            <a:ext cx="671979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1707" kern="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2013</a:t>
            </a:r>
            <a:endParaRPr lang="zh-CN" altLang="en-US" sz="1707" kern="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0195" y="3206543"/>
            <a:ext cx="671979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707" i="1" kern="0" dirty="0">
                <a:latin typeface="Arial" panose="020B0604020202020204" pitchFamily="34" charset="0"/>
                <a:ea typeface="微软雅黑" pitchFamily="34" charset="-122"/>
              </a:rPr>
              <a:t>2014</a:t>
            </a:r>
            <a:endParaRPr lang="zh-CN" altLang="en-US" sz="1707" i="1" kern="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52254" y="3206543"/>
            <a:ext cx="671979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1707" kern="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</a:rPr>
              <a:t>2015</a:t>
            </a:r>
            <a:endParaRPr lang="zh-CN" altLang="en-US" sz="1707" kern="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241657" y="3793625"/>
            <a:ext cx="2488385" cy="1630040"/>
            <a:chOff x="941884" y="3983470"/>
            <a:chExt cx="2073910" cy="1358533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1089863" y="4393272"/>
              <a:ext cx="1925931" cy="81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9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86545" y="1228831"/>
            <a:ext cx="2392351" cy="1887967"/>
            <a:chOff x="2293144" y="1845881"/>
            <a:chExt cx="1993872" cy="1573500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2361085" y="1845881"/>
              <a:ext cx="1925931" cy="81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9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492885" y="3819532"/>
            <a:ext cx="2520078" cy="1630040"/>
            <a:chOff x="3648596" y="3980384"/>
            <a:chExt cx="2100324" cy="1358533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6350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3822989" y="4393273"/>
              <a:ext cx="1925931" cy="81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9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665808" y="1228831"/>
            <a:ext cx="2310832" cy="1802836"/>
            <a:chOff x="5044092" y="1916832"/>
            <a:chExt cx="1925931" cy="1502549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6350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5044092" y="1916832"/>
              <a:ext cx="1925931" cy="81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89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9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669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3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/>
          <p:bldP spid="65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2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31272" y="1042551"/>
            <a:ext cx="6330516" cy="44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707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4" name="Freeform 150"/>
          <p:cNvSpPr>
            <a:spLocks noChangeArrowheads="1"/>
          </p:cNvSpPr>
          <p:nvPr/>
        </p:nvSpPr>
        <p:spPr bwMode="auto">
          <a:xfrm>
            <a:off x="4065726" y="2183356"/>
            <a:ext cx="4065839" cy="2029745"/>
          </a:xfrm>
          <a:custGeom>
            <a:avLst/>
            <a:gdLst>
              <a:gd name="T0" fmla="*/ 813 w 813"/>
              <a:gd name="T1" fmla="*/ 406 h 406"/>
              <a:gd name="T2" fmla="*/ 724 w 813"/>
              <a:gd name="T3" fmla="*/ 406 h 406"/>
              <a:gd name="T4" fmla="*/ 406 w 813"/>
              <a:gd name="T5" fmla="*/ 89 h 406"/>
              <a:gd name="T6" fmla="*/ 89 w 813"/>
              <a:gd name="T7" fmla="*/ 406 h 406"/>
              <a:gd name="T8" fmla="*/ 0 w 813"/>
              <a:gd name="T9" fmla="*/ 406 h 406"/>
              <a:gd name="T10" fmla="*/ 406 w 813"/>
              <a:gd name="T11" fmla="*/ 0 h 406"/>
              <a:gd name="T12" fmla="*/ 813 w 813"/>
              <a:gd name="T13" fmla="*/ 406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3"/>
              <a:gd name="T22" fmla="*/ 0 h 406"/>
              <a:gd name="T23" fmla="*/ 813 w 813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3" h="406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FCA52C"/>
          </a:solidFill>
          <a:ln>
            <a:noFill/>
          </a:ln>
        </p:spPr>
        <p:txBody>
          <a:bodyPr/>
          <a:lstStyle/>
          <a:p>
            <a:endParaRPr lang="zh-CN" altLang="zh-CN" sz="2133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" name="Freeform 151"/>
          <p:cNvSpPr>
            <a:spLocks noChangeArrowheads="1"/>
          </p:cNvSpPr>
          <p:nvPr/>
        </p:nvSpPr>
        <p:spPr bwMode="auto">
          <a:xfrm>
            <a:off x="3511198" y="1626712"/>
            <a:ext cx="5174895" cy="2586389"/>
          </a:xfrm>
          <a:custGeom>
            <a:avLst/>
            <a:gdLst>
              <a:gd name="T0" fmla="*/ 1035 w 1035"/>
              <a:gd name="T1" fmla="*/ 517 h 517"/>
              <a:gd name="T2" fmla="*/ 945 w 1035"/>
              <a:gd name="T3" fmla="*/ 517 h 517"/>
              <a:gd name="T4" fmla="*/ 517 w 1035"/>
              <a:gd name="T5" fmla="*/ 90 h 517"/>
              <a:gd name="T6" fmla="*/ 89 w 1035"/>
              <a:gd name="T7" fmla="*/ 517 h 517"/>
              <a:gd name="T8" fmla="*/ 0 w 1035"/>
              <a:gd name="T9" fmla="*/ 517 h 517"/>
              <a:gd name="T10" fmla="*/ 517 w 1035"/>
              <a:gd name="T11" fmla="*/ 0 h 517"/>
              <a:gd name="T12" fmla="*/ 1035 w 1035"/>
              <a:gd name="T13" fmla="*/ 517 h 5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5"/>
              <a:gd name="T22" fmla="*/ 0 h 517"/>
              <a:gd name="T23" fmla="*/ 1035 w 1035"/>
              <a:gd name="T24" fmla="*/ 517 h 5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5" h="517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C98033"/>
          </a:solidFill>
          <a:ln>
            <a:noFill/>
          </a:ln>
        </p:spPr>
        <p:txBody>
          <a:bodyPr/>
          <a:lstStyle/>
          <a:p>
            <a:endParaRPr lang="zh-CN" altLang="zh-CN" sz="21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6" name="Freeform 152"/>
          <p:cNvSpPr>
            <a:spLocks noChangeArrowheads="1"/>
          </p:cNvSpPr>
          <p:nvPr/>
        </p:nvSpPr>
        <p:spPr bwMode="auto">
          <a:xfrm>
            <a:off x="2931271" y="1046784"/>
            <a:ext cx="6334749" cy="3166316"/>
          </a:xfrm>
          <a:custGeom>
            <a:avLst/>
            <a:gdLst>
              <a:gd name="T0" fmla="*/ 1267 w 1267"/>
              <a:gd name="T1" fmla="*/ 633 h 633"/>
              <a:gd name="T2" fmla="*/ 1178 w 1267"/>
              <a:gd name="T3" fmla="*/ 633 h 633"/>
              <a:gd name="T4" fmla="*/ 633 w 1267"/>
              <a:gd name="T5" fmla="*/ 89 h 633"/>
              <a:gd name="T6" fmla="*/ 89 w 1267"/>
              <a:gd name="T7" fmla="*/ 633 h 633"/>
              <a:gd name="T8" fmla="*/ 0 w 1267"/>
              <a:gd name="T9" fmla="*/ 633 h 633"/>
              <a:gd name="T10" fmla="*/ 633 w 1267"/>
              <a:gd name="T11" fmla="*/ 0 h 633"/>
              <a:gd name="T12" fmla="*/ 1267 w 1267"/>
              <a:gd name="T13" fmla="*/ 633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7"/>
              <a:gd name="T22" fmla="*/ 0 h 633"/>
              <a:gd name="T23" fmla="*/ 1267 w 12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7" h="633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AD5410"/>
          </a:solidFill>
          <a:ln>
            <a:noFill/>
          </a:ln>
        </p:spPr>
        <p:txBody>
          <a:bodyPr/>
          <a:lstStyle/>
          <a:p>
            <a:endParaRPr lang="zh-CN" altLang="zh-CN" sz="21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7" name="Freeform 153"/>
          <p:cNvSpPr>
            <a:spLocks noChangeArrowheads="1"/>
          </p:cNvSpPr>
          <p:nvPr/>
        </p:nvSpPr>
        <p:spPr bwMode="auto">
          <a:xfrm>
            <a:off x="4626607" y="2742117"/>
            <a:ext cx="2944081" cy="1470983"/>
          </a:xfrm>
          <a:custGeom>
            <a:avLst/>
            <a:gdLst>
              <a:gd name="T0" fmla="*/ 589 w 589"/>
              <a:gd name="T1" fmla="*/ 294 h 294"/>
              <a:gd name="T2" fmla="*/ 500 w 589"/>
              <a:gd name="T3" fmla="*/ 294 h 294"/>
              <a:gd name="T4" fmla="*/ 294 w 589"/>
              <a:gd name="T5" fmla="*/ 89 h 294"/>
              <a:gd name="T6" fmla="*/ 89 w 589"/>
              <a:gd name="T7" fmla="*/ 294 h 294"/>
              <a:gd name="T8" fmla="*/ 0 w 589"/>
              <a:gd name="T9" fmla="*/ 294 h 294"/>
              <a:gd name="T10" fmla="*/ 294 w 589"/>
              <a:gd name="T11" fmla="*/ 0 h 294"/>
              <a:gd name="T12" fmla="*/ 589 w 589"/>
              <a:gd name="T13" fmla="*/ 294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294"/>
              <a:gd name="T23" fmla="*/ 589 w 589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294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FBC233"/>
          </a:solidFill>
          <a:ln>
            <a:noFill/>
          </a:ln>
        </p:spPr>
        <p:txBody>
          <a:bodyPr/>
          <a:lstStyle/>
          <a:p>
            <a:endParaRPr lang="zh-CN" altLang="zh-CN" sz="2133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5015" y="5705132"/>
            <a:ext cx="10173422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204"/>
          <p:cNvSpPr>
            <a:spLocks noChangeArrowheads="1"/>
          </p:cNvSpPr>
          <p:nvPr/>
        </p:nvSpPr>
        <p:spPr bwMode="auto">
          <a:xfrm>
            <a:off x="7697676" y="4225798"/>
            <a:ext cx="431771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6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itchFamily="34" charset="0"/>
              </a:rPr>
              <a:t>标题</a:t>
            </a:r>
          </a:p>
        </p:txBody>
      </p:sp>
      <p:sp>
        <p:nvSpPr>
          <p:cNvPr id="16" name="TextBox 205"/>
          <p:cNvSpPr>
            <a:spLocks noChangeArrowheads="1"/>
          </p:cNvSpPr>
          <p:nvPr/>
        </p:nvSpPr>
        <p:spPr bwMode="auto">
          <a:xfrm>
            <a:off x="8891397" y="4225798"/>
            <a:ext cx="374625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6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itchFamily="34" charset="0"/>
              </a:rPr>
              <a:t>标题</a:t>
            </a:r>
          </a:p>
        </p:txBody>
      </p:sp>
      <p:sp>
        <p:nvSpPr>
          <p:cNvPr id="17" name="TextBox 206"/>
          <p:cNvSpPr>
            <a:spLocks noChangeArrowheads="1"/>
          </p:cNvSpPr>
          <p:nvPr/>
        </p:nvSpPr>
        <p:spPr bwMode="auto">
          <a:xfrm>
            <a:off x="8300888" y="4225798"/>
            <a:ext cx="385207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6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itchFamily="34" charset="0"/>
              </a:rPr>
              <a:t>标题</a:t>
            </a:r>
          </a:p>
        </p:txBody>
      </p:sp>
      <p:sp>
        <p:nvSpPr>
          <p:cNvPr id="18" name="TextBox 207"/>
          <p:cNvSpPr>
            <a:spLocks noChangeArrowheads="1"/>
          </p:cNvSpPr>
          <p:nvPr/>
        </p:nvSpPr>
        <p:spPr bwMode="auto">
          <a:xfrm>
            <a:off x="7119870" y="4225798"/>
            <a:ext cx="385207" cy="6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896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itchFamily="34" charset="0"/>
              </a:rPr>
              <a:t>标题</a:t>
            </a:r>
          </a:p>
        </p:txBody>
      </p:sp>
      <p:sp>
        <p:nvSpPr>
          <p:cNvPr id="19" name="TextBox 682"/>
          <p:cNvSpPr>
            <a:spLocks noChangeArrowheads="1"/>
          </p:cNvSpPr>
          <p:nvPr/>
        </p:nvSpPr>
        <p:spPr bwMode="auto">
          <a:xfrm>
            <a:off x="5725243" y="2682854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6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682"/>
          <p:cNvSpPr>
            <a:spLocks noChangeArrowheads="1"/>
          </p:cNvSpPr>
          <p:nvPr/>
        </p:nvSpPr>
        <p:spPr bwMode="auto">
          <a:xfrm>
            <a:off x="5725243" y="2143141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40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666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682"/>
          <p:cNvSpPr>
            <a:spLocks noChangeArrowheads="1"/>
          </p:cNvSpPr>
          <p:nvPr/>
        </p:nvSpPr>
        <p:spPr bwMode="auto">
          <a:xfrm>
            <a:off x="5725243" y="1584379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60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666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682"/>
          <p:cNvSpPr>
            <a:spLocks noChangeArrowheads="1"/>
          </p:cNvSpPr>
          <p:nvPr/>
        </p:nvSpPr>
        <p:spPr bwMode="auto">
          <a:xfrm>
            <a:off x="5725243" y="1012919"/>
            <a:ext cx="74892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6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6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45015" y="4736704"/>
            <a:ext cx="3654068" cy="851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96" b="1" dirty="0">
                <a:solidFill>
                  <a:srgbClr val="FFC6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3034" dirty="0">
                <a:solidFill>
                  <a:srgbClr val="FFC6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034" dirty="0">
              <a:solidFill>
                <a:srgbClr val="FFC63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Shape 4017"/>
          <p:cNvSpPr/>
          <p:nvPr/>
        </p:nvSpPr>
        <p:spPr>
          <a:xfrm>
            <a:off x="5778726" y="3633836"/>
            <a:ext cx="635610" cy="64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AD541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023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7" grpId="0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4878472" y="2154673"/>
            <a:ext cx="2719731" cy="2721847"/>
          </a:xfrm>
          <a:prstGeom prst="diamond">
            <a:avLst/>
          </a:prstGeom>
          <a:solidFill>
            <a:srgbClr val="FCA5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717391" y="2605491"/>
            <a:ext cx="1822326" cy="1820209"/>
          </a:xfrm>
          <a:prstGeom prst="diamond">
            <a:avLst/>
          </a:prstGeom>
          <a:solidFill>
            <a:srgbClr val="AD54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2728085" y="2605491"/>
            <a:ext cx="1820209" cy="1820209"/>
          </a:xfrm>
          <a:prstGeom prst="diamond">
            <a:avLst/>
          </a:prstGeom>
          <a:solidFill>
            <a:srgbClr val="C980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7646880" y="2605491"/>
            <a:ext cx="1820209" cy="1820209"/>
          </a:xfrm>
          <a:prstGeom prst="diamond">
            <a:avLst/>
          </a:prstGeom>
          <a:solidFill>
            <a:srgbClr val="FBC2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9655462" y="2605491"/>
            <a:ext cx="1822324" cy="1820209"/>
          </a:xfrm>
          <a:prstGeom prst="diamond">
            <a:avLst/>
          </a:prstGeom>
          <a:solidFill>
            <a:srgbClr val="AD54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2285732" y="3733599"/>
            <a:ext cx="694219" cy="692102"/>
          </a:xfrm>
          <a:prstGeom prst="diamond">
            <a:avLst/>
          </a:prstGeom>
          <a:solidFill>
            <a:srgbClr val="AD54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4275263" y="2605491"/>
            <a:ext cx="694219" cy="694219"/>
          </a:xfrm>
          <a:prstGeom prst="diamond">
            <a:avLst/>
          </a:prstGeom>
          <a:solidFill>
            <a:srgbClr val="C980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210877" y="3729366"/>
            <a:ext cx="694219" cy="692102"/>
          </a:xfrm>
          <a:prstGeom prst="diamond">
            <a:avLst/>
          </a:prstGeom>
          <a:solidFill>
            <a:srgbClr val="FBC2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9215224" y="2626657"/>
            <a:ext cx="694219" cy="694219"/>
          </a:xfrm>
          <a:prstGeom prst="diamond">
            <a:avLst/>
          </a:prstGeom>
          <a:solidFill>
            <a:srgbClr val="AD54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1290968" y="3117690"/>
            <a:ext cx="787346" cy="713268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3382093" y="3166370"/>
            <a:ext cx="512198" cy="698452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5689099" y="3107108"/>
            <a:ext cx="816977" cy="816977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8275490" y="3231981"/>
            <a:ext cx="562995" cy="569345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10290416" y="3253148"/>
            <a:ext cx="550296" cy="52701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7" kern="0">
              <a:solidFill>
                <a:srgbClr val="405C7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72"/>
          <p:cNvSpPr txBox="1"/>
          <p:nvPr/>
        </p:nvSpPr>
        <p:spPr>
          <a:xfrm>
            <a:off x="697553" y="4876520"/>
            <a:ext cx="1613327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73"/>
          <p:cNvSpPr txBox="1"/>
          <p:nvPr/>
        </p:nvSpPr>
        <p:spPr>
          <a:xfrm>
            <a:off x="697553" y="5255978"/>
            <a:ext cx="215764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72"/>
          <p:cNvSpPr txBox="1"/>
          <p:nvPr/>
        </p:nvSpPr>
        <p:spPr>
          <a:xfrm>
            <a:off x="2851591" y="4876520"/>
            <a:ext cx="1613327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Box 73"/>
          <p:cNvSpPr txBox="1"/>
          <p:nvPr/>
        </p:nvSpPr>
        <p:spPr>
          <a:xfrm>
            <a:off x="2851590" y="5255978"/>
            <a:ext cx="215764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72"/>
          <p:cNvSpPr txBox="1"/>
          <p:nvPr/>
        </p:nvSpPr>
        <p:spPr>
          <a:xfrm>
            <a:off x="5078382" y="4876520"/>
            <a:ext cx="1613327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73"/>
          <p:cNvSpPr txBox="1"/>
          <p:nvPr/>
        </p:nvSpPr>
        <p:spPr>
          <a:xfrm>
            <a:off x="5078382" y="5255978"/>
            <a:ext cx="215764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72"/>
          <p:cNvSpPr txBox="1"/>
          <p:nvPr/>
        </p:nvSpPr>
        <p:spPr>
          <a:xfrm>
            <a:off x="7220442" y="4876520"/>
            <a:ext cx="1613327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73"/>
          <p:cNvSpPr txBox="1"/>
          <p:nvPr/>
        </p:nvSpPr>
        <p:spPr>
          <a:xfrm>
            <a:off x="7220442" y="5255978"/>
            <a:ext cx="215764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72"/>
          <p:cNvSpPr txBox="1"/>
          <p:nvPr/>
        </p:nvSpPr>
        <p:spPr>
          <a:xfrm>
            <a:off x="9457807" y="4876520"/>
            <a:ext cx="1613327" cy="38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73"/>
          <p:cNvSpPr txBox="1"/>
          <p:nvPr/>
        </p:nvSpPr>
        <p:spPr>
          <a:xfrm>
            <a:off x="9457806" y="5255978"/>
            <a:ext cx="215764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88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 rot="5400000">
            <a:off x="4840473" y="2101374"/>
            <a:ext cx="2515734" cy="4646303"/>
            <a:chOff x="1331640" y="1707654"/>
            <a:chExt cx="1535281" cy="2835506"/>
          </a:xfrm>
          <a:solidFill>
            <a:srgbClr val="0170C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B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CA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C98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AD54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CA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94842" y="4553079"/>
            <a:ext cx="836962" cy="835889"/>
            <a:chOff x="988326" y="3199468"/>
            <a:chExt cx="2701948" cy="2698488"/>
          </a:xfrm>
          <a:solidFill>
            <a:srgbClr val="AD5410"/>
          </a:solidFill>
        </p:grpSpPr>
        <p:sp>
          <p:nvSpPr>
            <p:cNvPr id="28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879137">
            <a:off x="3433505" y="3217137"/>
            <a:ext cx="836962" cy="835889"/>
            <a:chOff x="988326" y="3199468"/>
            <a:chExt cx="2701948" cy="2698488"/>
          </a:xfrm>
          <a:solidFill>
            <a:srgbClr val="C98033"/>
          </a:solidFill>
        </p:grpSpPr>
        <p:sp>
          <p:nvSpPr>
            <p:cNvPr id="49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1832918">
            <a:off x="4616127" y="2362447"/>
            <a:ext cx="836962" cy="835889"/>
            <a:chOff x="988326" y="3199468"/>
            <a:chExt cx="2701948" cy="2698488"/>
          </a:xfrm>
          <a:solidFill>
            <a:srgbClr val="FCA52C"/>
          </a:solidFill>
        </p:grpSpPr>
        <p:sp>
          <p:nvSpPr>
            <p:cNvPr id="52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5922417">
            <a:off x="6717434" y="2331434"/>
            <a:ext cx="836962" cy="835889"/>
            <a:chOff x="988326" y="3199468"/>
            <a:chExt cx="2701948" cy="2698488"/>
          </a:xfrm>
          <a:solidFill>
            <a:srgbClr val="FBC233"/>
          </a:solidFill>
        </p:grpSpPr>
        <p:sp>
          <p:nvSpPr>
            <p:cNvPr id="62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6279137">
            <a:off x="7984195" y="3217136"/>
            <a:ext cx="836962" cy="835889"/>
            <a:chOff x="988326" y="3199468"/>
            <a:chExt cx="2701948" cy="2698488"/>
          </a:xfrm>
          <a:solidFill>
            <a:srgbClr val="AD5410"/>
          </a:solidFill>
        </p:grpSpPr>
        <p:sp>
          <p:nvSpPr>
            <p:cNvPr id="60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7821347">
            <a:off x="8761409" y="4553079"/>
            <a:ext cx="836962" cy="835889"/>
            <a:chOff x="988326" y="3199468"/>
            <a:chExt cx="2701948" cy="2698488"/>
          </a:xfrm>
          <a:solidFill>
            <a:srgbClr val="C98033"/>
          </a:solidFill>
        </p:grpSpPr>
        <p:sp>
          <p:nvSpPr>
            <p:cNvPr id="58" name="Freeform 67"/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3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4" name="TextBox 20"/>
          <p:cNvSpPr txBox="1"/>
          <p:nvPr/>
        </p:nvSpPr>
        <p:spPr bwMode="auto">
          <a:xfrm>
            <a:off x="107600" y="5095598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107601" y="4786791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20"/>
          <p:cNvSpPr txBox="1"/>
          <p:nvPr/>
        </p:nvSpPr>
        <p:spPr bwMode="auto">
          <a:xfrm>
            <a:off x="649496" y="3442814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649497" y="3134007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0"/>
          <p:cNvSpPr txBox="1"/>
          <p:nvPr/>
        </p:nvSpPr>
        <p:spPr bwMode="auto">
          <a:xfrm>
            <a:off x="2017785" y="2155810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2017786" y="1847004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TextBox 20"/>
          <p:cNvSpPr txBox="1"/>
          <p:nvPr/>
        </p:nvSpPr>
        <p:spPr bwMode="auto">
          <a:xfrm>
            <a:off x="7995721" y="2155810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19"/>
          <p:cNvSpPr txBox="1">
            <a:spLocks noChangeArrowheads="1"/>
          </p:cNvSpPr>
          <p:nvPr/>
        </p:nvSpPr>
        <p:spPr bwMode="auto">
          <a:xfrm>
            <a:off x="7995721" y="1847004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TextBox 20"/>
          <p:cNvSpPr txBox="1"/>
          <p:nvPr/>
        </p:nvSpPr>
        <p:spPr bwMode="auto">
          <a:xfrm>
            <a:off x="9377557" y="3591836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9377557" y="3283029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TextBox 20"/>
          <p:cNvSpPr txBox="1"/>
          <p:nvPr/>
        </p:nvSpPr>
        <p:spPr bwMode="auto">
          <a:xfrm>
            <a:off x="9675600" y="5095599"/>
            <a:ext cx="2351846" cy="723265"/>
          </a:xfrm>
          <a:prstGeom prst="rect">
            <a:avLst/>
          </a:prstGeom>
          <a:noFill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19"/>
          <p:cNvSpPr txBox="1">
            <a:spLocks noChangeArrowheads="1"/>
          </p:cNvSpPr>
          <p:nvPr/>
        </p:nvSpPr>
        <p:spPr bwMode="auto">
          <a:xfrm>
            <a:off x="9675600" y="4786792"/>
            <a:ext cx="2351846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66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6221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4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6318226" y="561365"/>
            <a:ext cx="1800201" cy="1800201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950074" y="1412776"/>
            <a:ext cx="2304257" cy="230425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297387" y="2564904"/>
            <a:ext cx="900100" cy="90010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113811" y="2620815"/>
            <a:ext cx="792088" cy="792088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390359" y="3212976"/>
            <a:ext cx="900101" cy="900101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330200" dist="203200" dir="27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509855" y="1911516"/>
            <a:ext cx="450050" cy="45005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092661" y="836712"/>
            <a:ext cx="1597214" cy="1597214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950074" y="3447183"/>
            <a:ext cx="931490" cy="917921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750274" y="3645024"/>
            <a:ext cx="540060" cy="540060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364119" y="842928"/>
            <a:ext cx="225025" cy="225025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flipH="1">
            <a:off x="4686750" y="3922380"/>
            <a:ext cx="190697" cy="190697"/>
          </a:xfrm>
          <a:prstGeom prst="rect">
            <a:avLst/>
          </a:prstGeom>
          <a:solidFill>
            <a:srgbClr val="B28A3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061456" y="2384884"/>
            <a:ext cx="451955" cy="451955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4"/>
          <p:cNvSpPr>
            <a:spLocks noChangeArrowheads="1"/>
          </p:cNvSpPr>
          <p:nvPr/>
        </p:nvSpPr>
        <p:spPr bwMode="auto">
          <a:xfrm>
            <a:off x="4791426" y="1700808"/>
            <a:ext cx="25902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2017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4" name="矩形 4"/>
          <p:cNvSpPr>
            <a:spLocks noChangeArrowheads="1"/>
          </p:cNvSpPr>
          <p:nvPr/>
        </p:nvSpPr>
        <p:spPr bwMode="auto">
          <a:xfrm>
            <a:off x="4585419" y="2564904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COMPANY </a:t>
            </a: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NAME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009355" y="1016732"/>
            <a:ext cx="1080121" cy="1080121"/>
          </a:xfrm>
          <a:prstGeom prst="rect">
            <a:avLst/>
          </a:prstGeom>
          <a:noFill/>
          <a:ln>
            <a:solidFill>
              <a:srgbClr val="B28A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10778107" y="332656"/>
            <a:ext cx="1224136" cy="288032"/>
          </a:xfrm>
          <a:prstGeom prst="rect">
            <a:avLst/>
          </a:prstGeom>
          <a:noFill/>
          <a:ln w="6350">
            <a:solidFill>
              <a:srgbClr val="B28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28A35"/>
              </a:solidFill>
            </a:endParaRPr>
          </a:p>
        </p:txBody>
      </p:sp>
      <p:sp>
        <p:nvSpPr>
          <p:cNvPr id="77" name="标题 4"/>
          <p:cNvSpPr txBox="1">
            <a:spLocks/>
          </p:cNvSpPr>
          <p:nvPr/>
        </p:nvSpPr>
        <p:spPr>
          <a:xfrm>
            <a:off x="10778107" y="332656"/>
            <a:ext cx="122413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en-US" altLang="zh-CN" sz="14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2321782" y="4568444"/>
            <a:ext cx="7992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谢谢大家！</a:t>
            </a:r>
            <a:endParaRPr lang="zh-CN" altLang="en-US" sz="54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768589" y="1784456"/>
            <a:ext cx="488146" cy="488146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500024" y="903862"/>
            <a:ext cx="450050" cy="450050"/>
          </a:xfrm>
          <a:prstGeom prst="rect">
            <a:avLst/>
          </a:prstGeom>
          <a:gradFill>
            <a:gsLst>
              <a:gs pos="0">
                <a:srgbClr val="B28A35"/>
              </a:gs>
              <a:gs pos="100000">
                <a:srgbClr val="E4C874"/>
              </a:gs>
            </a:gsLst>
            <a:lin ang="27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8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2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2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7" grpId="0" animBg="1"/>
      <p:bldP spid="48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bldLvl="0" autoUpdateAnimBg="0"/>
      <p:bldP spid="74" grpId="0" bldLvl="0" autoUpdateAnimBg="0"/>
      <p:bldP spid="75" grpId="0" animBg="1"/>
      <p:bldP spid="76" grpId="0" animBg="1"/>
      <p:bldP spid="77" grpId="0"/>
      <p:bldP spid="95" grpId="0" bldLvl="0" autoUpdateAnimBg="0"/>
      <p:bldP spid="71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438467" y="2165054"/>
            <a:ext cx="1081956" cy="1043721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4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8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年度工作概述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53200" y="311039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主要工作情况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计划完成情况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253200" y="3501008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项目分布情况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去年同期相比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900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六边形 76"/>
          <p:cNvSpPr/>
          <p:nvPr/>
        </p:nvSpPr>
        <p:spPr>
          <a:xfrm>
            <a:off x="1401273" y="4142229"/>
            <a:ext cx="1801713" cy="505917"/>
          </a:xfrm>
          <a:prstGeom prst="hexagon">
            <a:avLst/>
          </a:prstGeom>
          <a:solidFill>
            <a:srgbClr val="A957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六边形 77"/>
          <p:cNvSpPr/>
          <p:nvPr/>
        </p:nvSpPr>
        <p:spPr>
          <a:xfrm>
            <a:off x="3746033" y="4142229"/>
            <a:ext cx="1801713" cy="505917"/>
          </a:xfrm>
          <a:prstGeom prst="hexagon">
            <a:avLst/>
          </a:prstGeom>
          <a:solidFill>
            <a:srgbClr val="CC7E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六边形 78"/>
          <p:cNvSpPr/>
          <p:nvPr/>
        </p:nvSpPr>
        <p:spPr>
          <a:xfrm>
            <a:off x="6145044" y="4142229"/>
            <a:ext cx="1801713" cy="505917"/>
          </a:xfrm>
          <a:prstGeom prst="hexagon">
            <a:avLst/>
          </a:prstGeom>
          <a:solidFill>
            <a:srgbClr val="FBA8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六边形 79"/>
          <p:cNvSpPr/>
          <p:nvPr/>
        </p:nvSpPr>
        <p:spPr>
          <a:xfrm>
            <a:off x="8651242" y="4142229"/>
            <a:ext cx="1801713" cy="505917"/>
          </a:xfrm>
          <a:prstGeom prst="hexagon">
            <a:avLst/>
          </a:prstGeom>
          <a:solidFill>
            <a:srgbClr val="FFBD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73384" y="1718256"/>
            <a:ext cx="1972470" cy="19724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92924" y="1718256"/>
            <a:ext cx="1972470" cy="19724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31650" y="1718256"/>
            <a:ext cx="1972470" cy="19724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85058" y="1718256"/>
            <a:ext cx="1972470" cy="19724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等腰三角形 15"/>
          <p:cNvSpPr>
            <a:spLocks noChangeArrowheads="1"/>
          </p:cNvSpPr>
          <p:nvPr/>
        </p:nvSpPr>
        <p:spPr bwMode="auto">
          <a:xfrm flipV="1">
            <a:off x="2138608" y="3878348"/>
            <a:ext cx="287318" cy="192074"/>
          </a:xfrm>
          <a:prstGeom prst="triangle">
            <a:avLst>
              <a:gd name="adj" fmla="val 50000"/>
            </a:avLst>
          </a:prstGeom>
          <a:solidFill>
            <a:srgbClr val="A9571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lang="zh-CN" altLang="zh-CN" sz="2400">
              <a:latin typeface="Arial" panose="020B0604020202020204" pitchFamily="34" charset="0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6" name="等腰三角形 26"/>
          <p:cNvSpPr>
            <a:spLocks noChangeArrowheads="1"/>
          </p:cNvSpPr>
          <p:nvPr/>
        </p:nvSpPr>
        <p:spPr bwMode="auto">
          <a:xfrm flipV="1">
            <a:off x="4424320" y="3878348"/>
            <a:ext cx="287317" cy="192074"/>
          </a:xfrm>
          <a:prstGeom prst="triangle">
            <a:avLst>
              <a:gd name="adj" fmla="val 50000"/>
            </a:avLst>
          </a:prstGeom>
          <a:solidFill>
            <a:srgbClr val="CC7E3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lang="zh-CN" altLang="zh-CN" sz="2400">
              <a:latin typeface="Arial" panose="020B0604020202020204" pitchFamily="34" charset="0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7" name="等腰三角形 32"/>
          <p:cNvSpPr>
            <a:spLocks noChangeArrowheads="1"/>
          </p:cNvSpPr>
          <p:nvPr/>
        </p:nvSpPr>
        <p:spPr bwMode="auto">
          <a:xfrm flipV="1">
            <a:off x="6998465" y="3878348"/>
            <a:ext cx="287317" cy="192074"/>
          </a:xfrm>
          <a:prstGeom prst="triangle">
            <a:avLst>
              <a:gd name="adj" fmla="val 50000"/>
            </a:avLst>
          </a:prstGeom>
          <a:solidFill>
            <a:srgbClr val="FBA82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lang="zh-CN" altLang="zh-CN" sz="2400">
              <a:latin typeface="Arial" panose="020B0604020202020204" pitchFamily="34" charset="0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等腰三角形 38"/>
          <p:cNvSpPr>
            <a:spLocks noChangeArrowheads="1"/>
          </p:cNvSpPr>
          <p:nvPr/>
        </p:nvSpPr>
        <p:spPr bwMode="auto">
          <a:xfrm flipV="1">
            <a:off x="9410190" y="3878348"/>
            <a:ext cx="287318" cy="192074"/>
          </a:xfrm>
          <a:prstGeom prst="triangle">
            <a:avLst>
              <a:gd name="adj" fmla="val 50000"/>
            </a:avLst>
          </a:prstGeom>
          <a:solidFill>
            <a:srgbClr val="FFBD2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lang="zh-CN" altLang="zh-CN" sz="2400">
              <a:latin typeface="Arial" panose="020B0604020202020204" pitchFamily="34" charset="0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1533615" y="4211184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416056" y="4931116"/>
            <a:ext cx="1855661" cy="8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3822544" y="4210341"/>
            <a:ext cx="1679898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3721486" y="4931116"/>
            <a:ext cx="1855660" cy="8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6281283" y="4210341"/>
            <a:ext cx="1679898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114007" y="4931116"/>
            <a:ext cx="1855660" cy="8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8787481" y="4210341"/>
            <a:ext cx="1679898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8689698" y="4931116"/>
            <a:ext cx="1855661" cy="8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3382" y="1669322"/>
            <a:ext cx="2070336" cy="2070334"/>
            <a:chOff x="1752735" y="879940"/>
            <a:chExt cx="2070478" cy="2070476"/>
          </a:xfrm>
        </p:grpSpPr>
        <p:sp>
          <p:nvSpPr>
            <p:cNvPr id="28" name="同心圆 27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同心圆 2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49483" y="1669322"/>
            <a:ext cx="2070336" cy="2070334"/>
            <a:chOff x="1752735" y="879940"/>
            <a:chExt cx="2070478" cy="2070476"/>
          </a:xfrm>
        </p:grpSpPr>
        <p:sp>
          <p:nvSpPr>
            <p:cNvPr id="69" name="同心圆 68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同心圆 69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06567" y="1669322"/>
            <a:ext cx="2070336" cy="2070334"/>
            <a:chOff x="1752735" y="879940"/>
            <a:chExt cx="2070478" cy="2070476"/>
          </a:xfrm>
        </p:grpSpPr>
        <p:sp>
          <p:nvSpPr>
            <p:cNvPr id="72" name="同心圆 71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同心圆 72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563575" y="1669322"/>
            <a:ext cx="2070336" cy="2070334"/>
            <a:chOff x="1752735" y="879940"/>
            <a:chExt cx="2070478" cy="2070476"/>
          </a:xfrm>
        </p:grpSpPr>
        <p:sp>
          <p:nvSpPr>
            <p:cNvPr id="75" name="同心圆 74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同心圆 75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1468414" y="1864353"/>
            <a:ext cx="1680271" cy="16802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4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844516" y="1864353"/>
            <a:ext cx="1680271" cy="16802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4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277748" y="1864353"/>
            <a:ext cx="1680271" cy="16802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4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8758608" y="1864353"/>
            <a:ext cx="1680271" cy="16802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4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46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48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4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35" grpId="0" bldLvl="0" animBg="1" autoUpdateAnimBg="0"/>
      <p:bldP spid="36" grpId="0" bldLvl="0" animBg="1" autoUpdateAnimBg="0"/>
      <p:bldP spid="37" grpId="0" bldLvl="0" animBg="1" autoUpdateAnimBg="0"/>
      <p:bldP spid="44" grpId="0" bldLvl="0" animBg="1" autoUpdateAnimBg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83" grpId="0" animBg="1"/>
      <p:bldP spid="84" grpId="0" animBg="1"/>
      <p:bldP spid="85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任意多边形 97"/>
          <p:cNvSpPr/>
          <p:nvPr/>
        </p:nvSpPr>
        <p:spPr>
          <a:xfrm>
            <a:off x="5525656" y="1794581"/>
            <a:ext cx="1832559" cy="187903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28" fmla="*/ 0 w 1768701"/>
              <a:gd name="connsiteY28" fmla="*/ 0 h 1819275"/>
              <a:gd name="connsiteX0" fmla="*/ 0 w 1774058"/>
              <a:gd name="connsiteY0" fmla="*/ 0 h 1819275"/>
              <a:gd name="connsiteX1" fmla="*/ 1239837 w 1774058"/>
              <a:gd name="connsiteY1" fmla="*/ 0 h 1819275"/>
              <a:gd name="connsiteX2" fmla="*/ 1425575 w 1774058"/>
              <a:gd name="connsiteY2" fmla="*/ 1819275 h 1819275"/>
              <a:gd name="connsiteX3" fmla="*/ 1217011 w 1774058"/>
              <a:gd name="connsiteY3" fmla="*/ 1151279 h 1819275"/>
              <a:gd name="connsiteX4" fmla="*/ 1120532 w 1774058"/>
              <a:gd name="connsiteY4" fmla="*/ 960656 h 1819275"/>
              <a:gd name="connsiteX5" fmla="*/ 1125218 w 1774058"/>
              <a:gd name="connsiteY5" fmla="*/ 962449 h 1819275"/>
              <a:gd name="connsiteX6" fmla="*/ 1087312 w 1774058"/>
              <a:gd name="connsiteY6" fmla="*/ 895020 h 1819275"/>
              <a:gd name="connsiteX7" fmla="*/ 1067594 w 1774058"/>
              <a:gd name="connsiteY7" fmla="*/ 856060 h 1819275"/>
              <a:gd name="connsiteX8" fmla="*/ 1044723 w 1774058"/>
              <a:gd name="connsiteY8" fmla="*/ 819259 h 1819275"/>
              <a:gd name="connsiteX9" fmla="*/ 1032247 w 1774058"/>
              <a:gd name="connsiteY9" fmla="*/ 797066 h 1819275"/>
              <a:gd name="connsiteX10" fmla="*/ 1011074 w 1774058"/>
              <a:gd name="connsiteY10" fmla="*/ 765115 h 1819275"/>
              <a:gd name="connsiteX11" fmla="*/ 976419 w 1774058"/>
              <a:gd name="connsiteY11" fmla="*/ 709350 h 1819275"/>
              <a:gd name="connsiteX12" fmla="*/ 949071 w 1774058"/>
              <a:gd name="connsiteY12" fmla="*/ 671548 h 1819275"/>
              <a:gd name="connsiteX13" fmla="*/ 932625 w 1774058"/>
              <a:gd name="connsiteY13" fmla="*/ 646730 h 1819275"/>
              <a:gd name="connsiteX14" fmla="*/ 911183 w 1774058"/>
              <a:gd name="connsiteY14" fmla="*/ 619176 h 1819275"/>
              <a:gd name="connsiteX15" fmla="*/ 873826 w 1774058"/>
              <a:gd name="connsiteY15" fmla="*/ 567538 h 1819275"/>
              <a:gd name="connsiteX16" fmla="*/ 842456 w 1774058"/>
              <a:gd name="connsiteY16" fmla="*/ 530859 h 1819275"/>
              <a:gd name="connsiteX17" fmla="*/ 827460 w 1774058"/>
              <a:gd name="connsiteY17" fmla="*/ 511589 h 1819275"/>
              <a:gd name="connsiteX18" fmla="*/ 804660 w 1774058"/>
              <a:gd name="connsiteY18" fmla="*/ 486667 h 1819275"/>
              <a:gd name="connsiteX19" fmla="*/ 759485 w 1774058"/>
              <a:gd name="connsiteY19" fmla="*/ 433846 h 1819275"/>
              <a:gd name="connsiteX20" fmla="*/ 732019 w 1774058"/>
              <a:gd name="connsiteY20" fmla="*/ 407265 h 1819275"/>
              <a:gd name="connsiteX21" fmla="*/ 717863 w 1774058"/>
              <a:gd name="connsiteY21" fmla="*/ 391791 h 1819275"/>
              <a:gd name="connsiteX22" fmla="*/ 677622 w 1774058"/>
              <a:gd name="connsiteY22" fmla="*/ 354620 h 1819275"/>
              <a:gd name="connsiteX23" fmla="*/ 633065 w 1774058"/>
              <a:gd name="connsiteY23" fmla="*/ 311498 h 1819275"/>
              <a:gd name="connsiteX24" fmla="*/ 619739 w 1774058"/>
              <a:gd name="connsiteY24" fmla="*/ 301151 h 1819275"/>
              <a:gd name="connsiteX25" fmla="*/ 604942 w 1774058"/>
              <a:gd name="connsiteY25" fmla="*/ 287483 h 1819275"/>
              <a:gd name="connsiteX26" fmla="*/ 29334 w 1774058"/>
              <a:gd name="connsiteY26" fmla="*/ 3471 h 1819275"/>
              <a:gd name="connsiteX27" fmla="*/ 7152 w 1774058"/>
              <a:gd name="connsiteY27" fmla="*/ 1798 h 1819275"/>
              <a:gd name="connsiteX28" fmla="*/ 0 w 1774058"/>
              <a:gd name="connsiteY28" fmla="*/ 0 h 1819275"/>
              <a:gd name="connsiteX0" fmla="*/ 0 w 1775399"/>
              <a:gd name="connsiteY0" fmla="*/ 0 h 1819275"/>
              <a:gd name="connsiteX1" fmla="*/ 1239837 w 1775399"/>
              <a:gd name="connsiteY1" fmla="*/ 0 h 1819275"/>
              <a:gd name="connsiteX2" fmla="*/ 1425575 w 1775399"/>
              <a:gd name="connsiteY2" fmla="*/ 1819275 h 1819275"/>
              <a:gd name="connsiteX3" fmla="*/ 1217011 w 1775399"/>
              <a:gd name="connsiteY3" fmla="*/ 1151279 h 1819275"/>
              <a:gd name="connsiteX4" fmla="*/ 1120532 w 1775399"/>
              <a:gd name="connsiteY4" fmla="*/ 960656 h 1819275"/>
              <a:gd name="connsiteX5" fmla="*/ 1125218 w 1775399"/>
              <a:gd name="connsiteY5" fmla="*/ 962449 h 1819275"/>
              <a:gd name="connsiteX6" fmla="*/ 1087312 w 1775399"/>
              <a:gd name="connsiteY6" fmla="*/ 895020 h 1819275"/>
              <a:gd name="connsiteX7" fmla="*/ 1067594 w 1775399"/>
              <a:gd name="connsiteY7" fmla="*/ 856060 h 1819275"/>
              <a:gd name="connsiteX8" fmla="*/ 1044723 w 1775399"/>
              <a:gd name="connsiteY8" fmla="*/ 819259 h 1819275"/>
              <a:gd name="connsiteX9" fmla="*/ 1032247 w 1775399"/>
              <a:gd name="connsiteY9" fmla="*/ 797066 h 1819275"/>
              <a:gd name="connsiteX10" fmla="*/ 1011074 w 1775399"/>
              <a:gd name="connsiteY10" fmla="*/ 765115 h 1819275"/>
              <a:gd name="connsiteX11" fmla="*/ 976419 w 1775399"/>
              <a:gd name="connsiteY11" fmla="*/ 709350 h 1819275"/>
              <a:gd name="connsiteX12" fmla="*/ 949071 w 1775399"/>
              <a:gd name="connsiteY12" fmla="*/ 671548 h 1819275"/>
              <a:gd name="connsiteX13" fmla="*/ 932625 w 1775399"/>
              <a:gd name="connsiteY13" fmla="*/ 646730 h 1819275"/>
              <a:gd name="connsiteX14" fmla="*/ 911183 w 1775399"/>
              <a:gd name="connsiteY14" fmla="*/ 619176 h 1819275"/>
              <a:gd name="connsiteX15" fmla="*/ 873826 w 1775399"/>
              <a:gd name="connsiteY15" fmla="*/ 567538 h 1819275"/>
              <a:gd name="connsiteX16" fmla="*/ 842456 w 1775399"/>
              <a:gd name="connsiteY16" fmla="*/ 530859 h 1819275"/>
              <a:gd name="connsiteX17" fmla="*/ 827460 w 1775399"/>
              <a:gd name="connsiteY17" fmla="*/ 511589 h 1819275"/>
              <a:gd name="connsiteX18" fmla="*/ 804660 w 1775399"/>
              <a:gd name="connsiteY18" fmla="*/ 486667 h 1819275"/>
              <a:gd name="connsiteX19" fmla="*/ 759485 w 1775399"/>
              <a:gd name="connsiteY19" fmla="*/ 433846 h 1819275"/>
              <a:gd name="connsiteX20" fmla="*/ 732019 w 1775399"/>
              <a:gd name="connsiteY20" fmla="*/ 407265 h 1819275"/>
              <a:gd name="connsiteX21" fmla="*/ 717863 w 1775399"/>
              <a:gd name="connsiteY21" fmla="*/ 391791 h 1819275"/>
              <a:gd name="connsiteX22" fmla="*/ 677622 w 1775399"/>
              <a:gd name="connsiteY22" fmla="*/ 354620 h 1819275"/>
              <a:gd name="connsiteX23" fmla="*/ 633065 w 1775399"/>
              <a:gd name="connsiteY23" fmla="*/ 311498 h 1819275"/>
              <a:gd name="connsiteX24" fmla="*/ 619739 w 1775399"/>
              <a:gd name="connsiteY24" fmla="*/ 301151 h 1819275"/>
              <a:gd name="connsiteX25" fmla="*/ 604942 w 1775399"/>
              <a:gd name="connsiteY25" fmla="*/ 287483 h 1819275"/>
              <a:gd name="connsiteX26" fmla="*/ 29334 w 1775399"/>
              <a:gd name="connsiteY26" fmla="*/ 3471 h 1819275"/>
              <a:gd name="connsiteX27" fmla="*/ 7152 w 1775399"/>
              <a:gd name="connsiteY27" fmla="*/ 1798 h 1819275"/>
              <a:gd name="connsiteX28" fmla="*/ 0 w 1775399"/>
              <a:gd name="connsiteY28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solidFill>
            <a:srgbClr val="CC7E33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>
          <a:xfrm rot="18018922">
            <a:off x="4685142" y="1861258"/>
            <a:ext cx="1824477" cy="187701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A95711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rot="14427225">
            <a:off x="4312368" y="2615902"/>
            <a:ext cx="1824477" cy="187903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CC7E33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2" name="任意多边形 141"/>
          <p:cNvSpPr/>
          <p:nvPr/>
        </p:nvSpPr>
        <p:spPr>
          <a:xfrm rot="10859581">
            <a:off x="4780104" y="3324071"/>
            <a:ext cx="1826498" cy="187903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A95711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4" name="任意多边形 143"/>
          <p:cNvSpPr/>
          <p:nvPr/>
        </p:nvSpPr>
        <p:spPr>
          <a:xfrm rot="3662163">
            <a:off x="5993393" y="2518919"/>
            <a:ext cx="1824477" cy="187903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FBA823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5" name="任意多边形 144"/>
          <p:cNvSpPr/>
          <p:nvPr/>
        </p:nvSpPr>
        <p:spPr>
          <a:xfrm flipH="1">
            <a:off x="3357256" y="1703660"/>
            <a:ext cx="1464836" cy="52532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297920" y="1703660"/>
            <a:ext cx="1464837" cy="52532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3357256" y="4819213"/>
            <a:ext cx="1464836" cy="52532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8" name="任意多边形 147"/>
          <p:cNvSpPr/>
          <p:nvPr/>
        </p:nvSpPr>
        <p:spPr>
          <a:xfrm flipV="1">
            <a:off x="7297920" y="4819213"/>
            <a:ext cx="1464837" cy="525320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 flipH="1">
            <a:off x="7938408" y="3556424"/>
            <a:ext cx="824349" cy="14143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50" name="直接箭头连接符 149"/>
          <p:cNvCxnSpPr/>
          <p:nvPr/>
        </p:nvCxnSpPr>
        <p:spPr>
          <a:xfrm flipH="1">
            <a:off x="3357254" y="3578652"/>
            <a:ext cx="618846" cy="1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51" name="文本框 75"/>
          <p:cNvSpPr txBox="1"/>
          <p:nvPr/>
        </p:nvSpPr>
        <p:spPr>
          <a:xfrm>
            <a:off x="8863547" y="1355634"/>
            <a:ext cx="2243361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文本框 76"/>
          <p:cNvSpPr txBox="1"/>
          <p:nvPr/>
        </p:nvSpPr>
        <p:spPr>
          <a:xfrm>
            <a:off x="8863547" y="3220523"/>
            <a:ext cx="2243361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3" name="文本框 77"/>
          <p:cNvSpPr txBox="1"/>
          <p:nvPr/>
        </p:nvSpPr>
        <p:spPr>
          <a:xfrm>
            <a:off x="8863547" y="4996507"/>
            <a:ext cx="2243361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78"/>
          <p:cNvSpPr txBox="1"/>
          <p:nvPr/>
        </p:nvSpPr>
        <p:spPr>
          <a:xfrm>
            <a:off x="958761" y="1355634"/>
            <a:ext cx="2255302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5" name="文本框 79"/>
          <p:cNvSpPr txBox="1"/>
          <p:nvPr/>
        </p:nvSpPr>
        <p:spPr>
          <a:xfrm>
            <a:off x="939974" y="3220523"/>
            <a:ext cx="2274089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文本框 80"/>
          <p:cNvSpPr txBox="1"/>
          <p:nvPr/>
        </p:nvSpPr>
        <p:spPr>
          <a:xfrm>
            <a:off x="939976" y="4996507"/>
            <a:ext cx="2274088" cy="689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7" name="文本框 3"/>
          <p:cNvSpPr txBox="1"/>
          <p:nvPr/>
        </p:nvSpPr>
        <p:spPr>
          <a:xfrm>
            <a:off x="5350793" y="3047819"/>
            <a:ext cx="1415773" cy="1026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303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</a:t>
            </a:r>
          </a:p>
          <a:p>
            <a:pPr algn="ctr">
              <a:defRPr/>
            </a:pPr>
            <a:r>
              <a:rPr lang="en-US" altLang="zh-CN" sz="303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</a:t>
            </a:r>
            <a:endParaRPr lang="zh-CN" altLang="en-US" sz="3034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8" name="直接箭头连接符 157"/>
          <p:cNvCxnSpPr/>
          <p:nvPr/>
        </p:nvCxnSpPr>
        <p:spPr>
          <a:xfrm flipH="1">
            <a:off x="3359666" y="3556424"/>
            <a:ext cx="824349" cy="14143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113293" y="988400"/>
            <a:ext cx="2100771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113293" y="2860825"/>
            <a:ext cx="2100771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113293" y="4650236"/>
            <a:ext cx="2100771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8863546" y="997151"/>
            <a:ext cx="2322723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863546" y="2869576"/>
            <a:ext cx="2322723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8863547" y="4673367"/>
            <a:ext cx="2559724" cy="4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43" name="任意多边形 142"/>
          <p:cNvSpPr/>
          <p:nvPr/>
        </p:nvSpPr>
        <p:spPr>
          <a:xfrm rot="7267884">
            <a:off x="5617584" y="3270530"/>
            <a:ext cx="1826499" cy="187701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FFBD23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6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41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23" grpId="0"/>
      <p:bldP spid="24" grpId="0"/>
      <p:bldP spid="25" grpId="0"/>
      <p:bldP spid="26" grpId="0"/>
      <p:bldP spid="27" grpId="0"/>
      <p:bldP spid="28" grpId="0"/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六边形 48"/>
          <p:cNvSpPr/>
          <p:nvPr/>
        </p:nvSpPr>
        <p:spPr>
          <a:xfrm>
            <a:off x="1442627" y="4605027"/>
            <a:ext cx="2478841" cy="696053"/>
          </a:xfrm>
          <a:prstGeom prst="hexagon">
            <a:avLst/>
          </a:prstGeom>
          <a:solidFill>
            <a:srgbClr val="FFC6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7"/>
          <p:cNvSpPr>
            <a:spLocks noChangeArrowheads="1"/>
          </p:cNvSpPr>
          <p:nvPr/>
        </p:nvSpPr>
        <p:spPr bwMode="auto">
          <a:xfrm>
            <a:off x="1093132" y="5466416"/>
            <a:ext cx="3412283" cy="3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2" tIns="60941" rIns="121882" bIns="60941">
            <a:spAutoFit/>
          </a:bodyPr>
          <a:lstStyle/>
          <a:p>
            <a:pPr>
              <a:defRPr/>
            </a:pPr>
            <a:r>
              <a:rPr lang="en-US" altLang="zh-CN" sz="17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ADD RELATED TITLE WORDS</a:t>
            </a:r>
            <a:endParaRPr lang="zh-CN" altLang="en-US" sz="170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5508" y="4640538"/>
            <a:ext cx="6696284" cy="1318399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273385" y="1447296"/>
            <a:ext cx="2713771" cy="27137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Rectangle 60"/>
          <p:cNvSpPr>
            <a:spLocks noChangeArrowheads="1"/>
          </p:cNvSpPr>
          <p:nvPr/>
        </p:nvSpPr>
        <p:spPr bwMode="auto">
          <a:xfrm>
            <a:off x="1741704" y="4725056"/>
            <a:ext cx="1926363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2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273382" y="1398361"/>
            <a:ext cx="2848418" cy="2848414"/>
            <a:chOff x="1752735" y="879940"/>
            <a:chExt cx="2070478" cy="2070476"/>
          </a:xfrm>
        </p:grpSpPr>
        <p:sp>
          <p:nvSpPr>
            <p:cNvPr id="57" name="同心圆 56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同心圆 57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4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4441518" y="1783682"/>
            <a:ext cx="5040214" cy="27071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4441518" y="2431709"/>
            <a:ext cx="5040214" cy="27071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4441518" y="3079737"/>
            <a:ext cx="5040214" cy="27071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4441518" y="3734315"/>
            <a:ext cx="5040214" cy="27071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4441517" y="1783682"/>
            <a:ext cx="3605154" cy="270710"/>
          </a:xfrm>
          <a:prstGeom prst="roundRect">
            <a:avLst>
              <a:gd name="adj" fmla="val 50000"/>
            </a:avLst>
          </a:prstGeom>
          <a:solidFill>
            <a:srgbClr val="A95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441518" y="2431709"/>
            <a:ext cx="4375186" cy="270710"/>
          </a:xfrm>
          <a:prstGeom prst="roundRect">
            <a:avLst>
              <a:gd name="adj" fmla="val 50000"/>
            </a:avLst>
          </a:prstGeom>
          <a:solidFill>
            <a:srgbClr val="CC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4441518" y="3079737"/>
            <a:ext cx="3815162" cy="270710"/>
          </a:xfrm>
          <a:prstGeom prst="roundRect">
            <a:avLst>
              <a:gd name="adj" fmla="val 50000"/>
            </a:avLst>
          </a:prstGeom>
          <a:solidFill>
            <a:srgbClr val="FFA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4441519" y="3734315"/>
            <a:ext cx="4655197" cy="270710"/>
          </a:xfrm>
          <a:prstGeom prst="roundRect">
            <a:avLst>
              <a:gd name="adj" fmla="val 50000"/>
            </a:avLst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矩形 7"/>
          <p:cNvSpPr>
            <a:spLocks noChangeArrowheads="1"/>
          </p:cNvSpPr>
          <p:nvPr/>
        </p:nvSpPr>
        <p:spPr bwMode="auto">
          <a:xfrm>
            <a:off x="9581303" y="1712876"/>
            <a:ext cx="1637205" cy="3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2" tIns="60941" rIns="121882" bIns="60941">
            <a:spAutoFit/>
          </a:bodyPr>
          <a:lstStyle/>
          <a:p>
            <a:pPr>
              <a:defRPr/>
            </a:pPr>
            <a:r>
              <a:rPr lang="en-US" altLang="zh-CN" sz="17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70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矩形 7"/>
          <p:cNvSpPr>
            <a:spLocks noChangeArrowheads="1"/>
          </p:cNvSpPr>
          <p:nvPr/>
        </p:nvSpPr>
        <p:spPr bwMode="auto">
          <a:xfrm>
            <a:off x="9581303" y="2374371"/>
            <a:ext cx="1637205" cy="3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2" tIns="60941" rIns="121882" bIns="60941">
            <a:spAutoFit/>
          </a:bodyPr>
          <a:lstStyle/>
          <a:p>
            <a:pPr>
              <a:defRPr/>
            </a:pPr>
            <a:r>
              <a:rPr lang="en-US" altLang="zh-CN" sz="17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70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矩形 7"/>
          <p:cNvSpPr>
            <a:spLocks noChangeArrowheads="1"/>
          </p:cNvSpPr>
          <p:nvPr/>
        </p:nvSpPr>
        <p:spPr bwMode="auto">
          <a:xfrm>
            <a:off x="9581303" y="3002381"/>
            <a:ext cx="1637205" cy="3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2" tIns="60941" rIns="121882" bIns="60941">
            <a:spAutoFit/>
          </a:bodyPr>
          <a:lstStyle/>
          <a:p>
            <a:pPr>
              <a:defRPr/>
            </a:pPr>
            <a:r>
              <a:rPr lang="en-US" altLang="zh-CN" sz="17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70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矩形 7"/>
          <p:cNvSpPr>
            <a:spLocks noChangeArrowheads="1"/>
          </p:cNvSpPr>
          <p:nvPr/>
        </p:nvSpPr>
        <p:spPr bwMode="auto">
          <a:xfrm>
            <a:off x="9581303" y="3676976"/>
            <a:ext cx="1637205" cy="3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2" tIns="60941" rIns="121882" bIns="60941">
            <a:spAutoFit/>
          </a:bodyPr>
          <a:lstStyle/>
          <a:p>
            <a:pPr>
              <a:defRPr/>
            </a:pPr>
            <a:r>
              <a:rPr lang="en-US" altLang="zh-CN" sz="17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70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520851" y="1645828"/>
            <a:ext cx="2353480" cy="235348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4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581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9" grpId="0"/>
      <p:bldP spid="48" grpId="0"/>
      <p:bldP spid="54" grpId="0"/>
      <p:bldP spid="7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1" grpId="0"/>
      <p:bldP spid="72" grpId="0"/>
      <p:bldP spid="7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4729435" y="2388579"/>
            <a:ext cx="4433657" cy="577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B28A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1800" b="1" dirty="0">
              <a:solidFill>
                <a:srgbClr val="B28A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月度达标情况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过程难点分析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经验成绩分析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经验教训总结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rgbClr val="B28A35"/>
                  </a:solidFill>
                  <a:latin typeface="微软雅黑" pitchFamily="34" charset="-122"/>
                  <a:ea typeface="微软雅黑" pitchFamily="34" charset="-122"/>
                </a:rPr>
                <a:t>例会培训情况</a:t>
              </a:r>
              <a:endParaRPr lang="zh-CN" altLang="en-US" sz="1400" dirty="0">
                <a:solidFill>
                  <a:srgbClr val="B28A3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B28A35"/>
              </a:solidFill>
              <a:ln>
                <a:solidFill>
                  <a:srgbClr val="B28A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28A35"/>
                  </a:solidFill>
                </a:endParaRPr>
              </a:p>
            </p:txBody>
          </p:sp>
        </p:grpSp>
      </p:grpSp>
      <p:sp>
        <p:nvSpPr>
          <p:cNvPr id="47" name="KSO_Shape"/>
          <p:cNvSpPr>
            <a:spLocks/>
          </p:cNvSpPr>
          <p:nvPr/>
        </p:nvSpPr>
        <p:spPr bwMode="auto">
          <a:xfrm>
            <a:off x="3436423" y="2388579"/>
            <a:ext cx="1044399" cy="88947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148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接连接符 20"/>
          <p:cNvCxnSpPr>
            <a:cxnSpLocks noChangeShapeType="1"/>
          </p:cNvCxnSpPr>
          <p:nvPr/>
        </p:nvCxnSpPr>
        <p:spPr bwMode="auto">
          <a:xfrm flipV="1">
            <a:off x="4834827" y="2922636"/>
            <a:ext cx="851629" cy="9437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0"/>
          <p:cNvCxnSpPr>
            <a:cxnSpLocks noChangeShapeType="1"/>
          </p:cNvCxnSpPr>
          <p:nvPr/>
        </p:nvCxnSpPr>
        <p:spPr bwMode="auto">
          <a:xfrm flipH="1" flipV="1">
            <a:off x="6459820" y="2922636"/>
            <a:ext cx="851630" cy="9437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直接连接符 20"/>
          <p:cNvCxnSpPr>
            <a:cxnSpLocks noChangeShapeType="1"/>
          </p:cNvCxnSpPr>
          <p:nvPr/>
        </p:nvCxnSpPr>
        <p:spPr bwMode="auto">
          <a:xfrm flipH="1" flipV="1">
            <a:off x="6690541" y="2821051"/>
            <a:ext cx="3039697" cy="119906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20"/>
          <p:cNvCxnSpPr>
            <a:cxnSpLocks noChangeShapeType="1"/>
          </p:cNvCxnSpPr>
          <p:nvPr/>
        </p:nvCxnSpPr>
        <p:spPr bwMode="auto">
          <a:xfrm flipV="1">
            <a:off x="2668449" y="2821051"/>
            <a:ext cx="2851256" cy="111743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" name="组合 88"/>
          <p:cNvGrpSpPr/>
          <p:nvPr/>
        </p:nvGrpSpPr>
        <p:grpSpPr>
          <a:xfrm>
            <a:off x="4143387" y="3360733"/>
            <a:ext cx="1291615" cy="1492020"/>
            <a:chOff x="4966840" y="32547"/>
            <a:chExt cx="1506022" cy="1739302"/>
          </a:xfrm>
        </p:grpSpPr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CC7E33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778203" y="5091054"/>
            <a:ext cx="1680534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82770" y="5103129"/>
            <a:ext cx="1971494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18128" y="5091055"/>
            <a:ext cx="1680534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70313" y="5099473"/>
            <a:ext cx="1680534" cy="384037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189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189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51611" y="5445087"/>
            <a:ext cx="2147598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039347" y="5476572"/>
            <a:ext cx="2170459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73384" y="5445087"/>
            <a:ext cx="2154426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31227" y="5482150"/>
            <a:ext cx="2183422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114885" y="1188837"/>
            <a:ext cx="2007282" cy="2318731"/>
            <a:chOff x="3752572" y="829317"/>
            <a:chExt cx="1506022" cy="1739302"/>
          </a:xfrm>
        </p:grpSpPr>
        <p:grpSp>
          <p:nvGrpSpPr>
            <p:cNvPr id="115" name="组合 114"/>
            <p:cNvGrpSpPr/>
            <p:nvPr/>
          </p:nvGrpSpPr>
          <p:grpSpPr>
            <a:xfrm>
              <a:off x="3752572" y="829317"/>
              <a:ext cx="1506022" cy="1739302"/>
              <a:chOff x="4966840" y="32547"/>
              <a:chExt cx="1506022" cy="1739302"/>
            </a:xfrm>
          </p:grpSpPr>
          <p:sp>
            <p:nvSpPr>
              <p:cNvPr id="117" name="Freeform 27"/>
              <p:cNvSpPr>
                <a:spLocks/>
              </p:cNvSpPr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7"/>
              <p:cNvSpPr>
                <a:spLocks/>
              </p:cNvSpPr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FFC633"/>
              </a:solidFill>
              <a:ln w="285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4042733" y="1408510"/>
              <a:ext cx="925698" cy="59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27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22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Freeform 12"/>
          <p:cNvSpPr>
            <a:spLocks/>
          </p:cNvSpPr>
          <p:nvPr/>
        </p:nvSpPr>
        <p:spPr bwMode="auto">
          <a:xfrm>
            <a:off x="4402316" y="3710685"/>
            <a:ext cx="773757" cy="735730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defTabSz="1218861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509118" y="3360733"/>
            <a:ext cx="1291615" cy="1492020"/>
            <a:chOff x="4966840" y="32547"/>
            <a:chExt cx="1506022" cy="1739302"/>
          </a:xfrm>
        </p:grpSpPr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FFC633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3" name="Freeform 18"/>
          <p:cNvSpPr>
            <a:spLocks noEditPoints="1"/>
          </p:cNvSpPr>
          <p:nvPr/>
        </p:nvSpPr>
        <p:spPr bwMode="auto">
          <a:xfrm>
            <a:off x="9848940" y="3815222"/>
            <a:ext cx="719911" cy="631190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defTabSz="1218861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1545318" y="3385784"/>
            <a:ext cx="1291615" cy="1492020"/>
            <a:chOff x="229394" y="1453367"/>
            <a:chExt cx="969072" cy="1119178"/>
          </a:xfrm>
        </p:grpSpPr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29394" y="1453367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A95711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947483" y="3904303"/>
            <a:ext cx="525152" cy="452511"/>
            <a:chOff x="3320568" y="5902574"/>
            <a:chExt cx="394011" cy="339433"/>
          </a:xfrm>
        </p:grpSpPr>
        <p:sp>
          <p:nvSpPr>
            <p:cNvPr id="128" name="Freeform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6"/>
            <p:cNvSpPr>
              <a:spLocks/>
            </p:cNvSpPr>
            <p:nvPr/>
          </p:nvSpPr>
          <p:spPr bwMode="auto">
            <a:xfrm>
              <a:off x="3581258" y="5902574"/>
              <a:ext cx="133321" cy="15006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"/>
            <p:cNvSpPr>
              <a:spLocks/>
            </p:cNvSpPr>
            <p:nvPr/>
          </p:nvSpPr>
          <p:spPr bwMode="auto">
            <a:xfrm>
              <a:off x="3584830" y="5954978"/>
              <a:ext cx="77373" cy="84560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650611" y="3420583"/>
            <a:ext cx="1291615" cy="1492020"/>
            <a:chOff x="229394" y="1453366"/>
            <a:chExt cx="969072" cy="1119178"/>
          </a:xfrm>
        </p:grpSpPr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229394" y="1453366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FFA52A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7048287" y="3917977"/>
            <a:ext cx="558471" cy="460449"/>
            <a:chOff x="5161140" y="7206311"/>
            <a:chExt cx="419009" cy="345387"/>
          </a:xfrm>
        </p:grpSpPr>
        <p:sp>
          <p:nvSpPr>
            <p:cNvPr id="136" name="Freeform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pPr defTabSz="1218861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49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50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8574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9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 bwMode="auto">
          <a:xfrm>
            <a:off x="4667765" y="2060943"/>
            <a:ext cx="2859645" cy="1531697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4667765" y="3933023"/>
            <a:ext cx="2859645" cy="1531697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7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81503" y="2276950"/>
            <a:ext cx="2764037" cy="1132417"/>
            <a:chOff x="4304043" y="1286668"/>
            <a:chExt cx="3837944" cy="2757793"/>
          </a:xfrm>
          <a:solidFill>
            <a:srgbClr val="A9571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81503" y="4168663"/>
            <a:ext cx="2764037" cy="1132417"/>
            <a:chOff x="4304043" y="1286668"/>
            <a:chExt cx="3837944" cy="2757793"/>
          </a:xfrm>
          <a:solidFill>
            <a:srgbClr val="CC7E33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73458" y="2165682"/>
            <a:ext cx="3211374" cy="131568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38974" y="4057395"/>
            <a:ext cx="3211374" cy="131568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圆角矩形 6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293720" y="2246548"/>
            <a:ext cx="2764037" cy="1132417"/>
            <a:chOff x="4304043" y="1286668"/>
            <a:chExt cx="3837944" cy="2757793"/>
          </a:xfrm>
          <a:solidFill>
            <a:srgbClr val="FFA52A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93720" y="4138261"/>
            <a:ext cx="2764037" cy="1132417"/>
            <a:chOff x="4304043" y="1286668"/>
            <a:chExt cx="3837944" cy="2757793"/>
          </a:xfrm>
          <a:solidFill>
            <a:srgbClr val="FFC633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圆角矩形 5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854425" y="2165682"/>
            <a:ext cx="3211374" cy="131568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1" name="圆角矩形 7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19939" y="4057395"/>
            <a:ext cx="3211374" cy="131568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圆角矩形 7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101655" y="2564964"/>
            <a:ext cx="2151997" cy="44251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227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27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01655" y="4421909"/>
            <a:ext cx="2151997" cy="44251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defRPr/>
            </a:pPr>
            <a:r>
              <a:rPr lang="en-US" altLang="zh-CN" sz="2276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YOUR TITLE</a:t>
            </a:r>
            <a:endParaRPr lang="zh-CN" altLang="en-US" sz="2276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33398" y="2473109"/>
            <a:ext cx="2484127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14205" y="2473109"/>
            <a:ext cx="2484127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33398" y="4375591"/>
            <a:ext cx="2484127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205" y="4375591"/>
            <a:ext cx="2484127" cy="689955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9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6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006" y="251698"/>
            <a:ext cx="12209979" cy="6614322"/>
            <a:chOff x="794" y="265448"/>
            <a:chExt cx="12877006" cy="6975660"/>
          </a:xfrm>
        </p:grpSpPr>
        <p:grpSp>
          <p:nvGrpSpPr>
            <p:cNvPr id="35" name="Group 28"/>
            <p:cNvGrpSpPr>
              <a:grpSpLocks/>
            </p:cNvGrpSpPr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707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/>
              </a:p>
            </p:txBody>
          </p:sp>
        </p:grpSp>
      </p:grp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533631" y="349853"/>
            <a:ext cx="1797283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96" b="1" dirty="0">
                <a:solidFill>
                  <a:srgbClr val="AD541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4794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9" grpId="0" animBg="1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theme/theme1.xml><?xml version="1.0" encoding="utf-8"?>
<a:theme xmlns:a="http://schemas.openxmlformats.org/drawingml/2006/main" name="Office 主题​​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2828</Words>
  <Application>Microsoft Office PowerPoint</Application>
  <PresentationFormat>自定义</PresentationFormat>
  <Paragraphs>290</Paragraphs>
  <Slides>29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 Unicode MS</vt:lpstr>
      <vt:lpstr>方正兰亭黑_GBK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59</cp:revision>
  <dcterms:created xsi:type="dcterms:W3CDTF">2015-09-13T11:28:16Z</dcterms:created>
  <dcterms:modified xsi:type="dcterms:W3CDTF">2016-11-07T14:48:42Z</dcterms:modified>
  <cp:category>锐旗设计；https://9ppt.taobao.com</cp:category>
</cp:coreProperties>
</file>